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8"/>
  </p:notesMasterIdLst>
  <p:sldIdLst>
    <p:sldId id="256" r:id="rId5"/>
    <p:sldId id="292" r:id="rId6"/>
    <p:sldId id="281" r:id="rId7"/>
    <p:sldId id="257" r:id="rId8"/>
    <p:sldId id="258" r:id="rId9"/>
    <p:sldId id="297" r:id="rId10"/>
    <p:sldId id="298" r:id="rId11"/>
    <p:sldId id="263" r:id="rId12"/>
    <p:sldId id="285" r:id="rId13"/>
    <p:sldId id="264" r:id="rId14"/>
    <p:sldId id="294" r:id="rId15"/>
    <p:sldId id="299" r:id="rId16"/>
    <p:sldId id="283" r:id="rId17"/>
    <p:sldId id="269" r:id="rId18"/>
    <p:sldId id="296" r:id="rId19"/>
    <p:sldId id="270" r:id="rId20"/>
    <p:sldId id="271" r:id="rId21"/>
    <p:sldId id="272" r:id="rId22"/>
    <p:sldId id="286" r:id="rId23"/>
    <p:sldId id="290" r:id="rId24"/>
    <p:sldId id="291" r:id="rId25"/>
    <p:sldId id="287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11BBD-9E21-46E6-B3C1-6A992130BDA8}" v="12" dt="2022-01-25T08:35:28.633"/>
    <p1510:client id="{3B72D588-558A-4187-33DE-944AB6F66691}" v="4" dt="2022-01-25T08:30:05.414"/>
    <p1510:client id="{7AEA3C5B-9494-4717-8CF3-D2C1D2939F8D}" v="60" dt="2022-01-25T16:06:04.479"/>
    <p1510:client id="{E83D700A-D0D6-2281-0FFF-D133DCCAF301}" v="3" dt="2022-01-25T14:48:5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27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ahUKEwi9vICmq_HQAhXDPRQKHX_GApwQjRwIBw&amp;url=http://www.mypecs.com/pecs_361/listening.aspx&amp;psig=AFQjCNGp0UONs9HSh4X5GESmVstqJFx5MQ&amp;ust=1481724284009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йдемо до Національного музею Шотландії </a:t>
            </a:r>
            <a:endParaRPr lang="en-US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Пересуватися по музею ми будемо групою.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музеї може бути багатолюдно та галасливо.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93" y="2420888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оглядати музей.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11" y="1700808"/>
            <a:ext cx="8229600" cy="791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використовувати сходи, ліфт або ескалатор, щоб підніматися наверх.</a:t>
            </a:r>
            <a:endParaRPr lang="en-GB" sz="4000" b="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2780928"/>
            <a:ext cx="3381375" cy="3018164"/>
            <a:chOff x="0" y="0"/>
            <a:chExt cx="3381375" cy="3018479"/>
          </a:xfrm>
        </p:grpSpPr>
        <p:pic>
          <p:nvPicPr>
            <p:cNvPr id="5" name="Picture 4" descr="W:\LP\DeptWork\Access ASN (current)\Photos\Escalato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1375" cy="237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2"/>
            <p:cNvSpPr txBox="1"/>
            <p:nvPr/>
          </p:nvSpPr>
          <p:spPr>
            <a:xfrm>
              <a:off x="466725" y="2495204"/>
              <a:ext cx="2448560" cy="5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az-Cyrl-AZ" sz="2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Ескалатор</a:t>
              </a:r>
              <a:endParaRPr lang="en-GB" sz="40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2678" y="2780928"/>
            <a:ext cx="2447925" cy="3456309"/>
            <a:chOff x="0" y="0"/>
            <a:chExt cx="2447925" cy="3456613"/>
          </a:xfrm>
        </p:grpSpPr>
        <p:pic>
          <p:nvPicPr>
            <p:cNvPr id="8" name="Picture 7" descr="C:\Users\landerson\AppData\Local\Microsoft\Windows\Temporary Internet Files\Content.Outlook\AAOG0FGF\20160824_142024_resize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95275" y="400050"/>
              <a:ext cx="29146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2933347"/>
              <a:ext cx="2447925" cy="5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az-Cyrl-AZ" sz="2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Ліфт</a:t>
              </a:r>
              <a:endParaRPr lang="en-GB" sz="40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074" name="Picture 2" descr="Y:\LP\DeptWork\Access ASN (current)\Photos\Pictures for social stories\IMG_8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44215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6336051" y="5721206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Сходи</a:t>
            </a:r>
            <a:endParaRPr lang="en-GB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20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406279" y="6085201"/>
            <a:ext cx="21720" cy="2172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91"/>
                </a:lnTo>
                <a:lnTo>
                  <a:pt x="12700" y="25400"/>
                </a:lnTo>
                <a:lnTo>
                  <a:pt x="21678" y="21691"/>
                </a:lnTo>
                <a:lnTo>
                  <a:pt x="25400" y="12700"/>
                </a:lnTo>
                <a:close/>
              </a:path>
            </a:pathLst>
          </a:custGeom>
          <a:solidFill>
            <a:srgbClr val="88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8608" y="1219856"/>
            <a:ext cx="8310144" cy="1473447"/>
          </a:xfrm>
          <a:prstGeom prst="rect">
            <a:avLst/>
          </a:prstGeom>
        </p:spPr>
        <p:txBody>
          <a:bodyPr vert="horz" wrap="square" lIns="0" tIns="90137" rIns="0" bIns="0" rtlCol="0">
            <a:spAutoFit/>
          </a:bodyPr>
          <a:lstStyle/>
          <a:p>
            <a:pPr marL="10860" algn="ctr">
              <a:spcBef>
                <a:spcPts val="710"/>
              </a:spcBef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станції дезінфекції, де ви можете очистити руки. 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860" algn="ctr">
              <a:spcBef>
                <a:spcPts val="710"/>
              </a:spcBef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 станції можна знайти по всьому музею.</a:t>
            </a:r>
            <a:endParaRPr sz="4000" dirty="0">
              <a:latin typeface="+mn-lt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001" y="3212976"/>
            <a:ext cx="4921756" cy="32910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0" y="195478"/>
            <a:ext cx="0" cy="29509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32579">
              <a:spcBef>
                <a:spcPts val="141"/>
              </a:spcBef>
            </a:pPr>
            <a:r>
              <a:t>7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97CB8F8-0631-4A17-B2DA-68FC1D30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9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музеї дуже багато різних речей.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ньому є об’єкти про… </a:t>
            </a:r>
            <a:endParaRPr lang="en-GB" sz="40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2779"/>
          <a:stretch/>
        </p:blipFill>
        <p:spPr bwMode="auto">
          <a:xfrm>
            <a:off x="107504" y="1839068"/>
            <a:ext cx="1587218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956" y="35372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Космос</a:t>
            </a:r>
            <a:endParaRPr lang="en-GB" sz="2800" dirty="0"/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Тварин</a:t>
            </a:r>
            <a:endParaRPr lang="en-GB" sz="2800" dirty="0"/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Шотландію</a:t>
            </a:r>
            <a:endParaRPr lang="en-GB" sz="2800" dirty="0"/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" y="4360268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800" y="5775717"/>
            <a:ext cx="366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Науку і технології</a:t>
            </a:r>
            <a:endParaRPr lang="en-GB" sz="3600" dirty="0"/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65" y="4360268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29" y="1787992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27837" y="375661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Моду</a:t>
            </a:r>
            <a:endParaRPr lang="en-GB" sz="2800" dirty="0"/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75409" y="5436314"/>
            <a:ext cx="187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Мистецтво і дизайн</a:t>
            </a:r>
            <a:endParaRPr lang="en-GB" sz="3600" dirty="0"/>
          </a:p>
        </p:txBody>
      </p:sp>
      <p:sp>
        <p:nvSpPr>
          <p:cNvPr id="9" name="AutoShape 12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50800" y="-25606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203200" y="-24082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3" y="4100331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9991" y="5903893"/>
            <a:ext cx="352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 речі з усього світу.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444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Перебуваючи у музеї, ми…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Побачимо багато цікавих речей.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Деякі речі ми бачили раніше, а деякі можуть бути для нас новими.</a:t>
            </a:r>
            <a:endParaRPr lang="en-GB" sz="36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Слухайте наших дорослих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ecs lis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113488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bout AAC, Picture Symbols, Supports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9291"/>
            <a:ext cx="1584176" cy="1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0" y="692696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торкатися деяких об’єктів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957" y="1835696"/>
            <a:ext cx="5331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 ми побачимо на об’єкті знак «please touch», ми можемо його торкатись.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 ні, торкатись об’єкта не можна</a:t>
            </a:r>
            <a:endParaRPr lang="en-GB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239" y="1841065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CC7902E9-3EF2-4D61-BFF6-21F1A6BE1D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150" y="4232258"/>
            <a:ext cx="2991903" cy="2259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3289A-8553-482B-9B9F-527D1FED7902}"/>
              </a:ext>
            </a:extLst>
          </p:cNvPr>
          <p:cNvSpPr/>
          <p:nvPr/>
        </p:nvSpPr>
        <p:spPr>
          <a:xfrm>
            <a:off x="4070850" y="44371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 і після того, як торкатись об’єктів, користуйтеся станціями дезінфекції.</a:t>
            </a:r>
            <a:endParaRPr lang="ru-RU" sz="4000" b="0" dirty="0">
              <a:effectLst/>
            </a:endParaRPr>
          </a:p>
          <a:p>
            <a:br>
              <a:rPr lang="ru-RU" sz="2800" dirty="0"/>
            </a:br>
            <a:endParaRPr lang="en-GB" sz="2800" dirty="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Сьогодні ми дізнаємося про...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64770" y="3068960"/>
            <a:ext cx="6336704" cy="13681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подивимось на...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Додайте те, на що ви плануєте подивитись</a:t>
            </a:r>
            <a:r>
              <a:rPr lang="en-GB" sz="40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17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</a:rPr>
              <a:t>Ми відвідуємо Національний музей Шотландії у</a:t>
            </a:r>
            <a:endParaRPr lang="en-GB" sz="3600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вийдемо зі школи о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6" y="801791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дізнатися про них більше.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Написи на стіні та таблички на ящиках розкажуть нам про те, що ми бачимо.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83868" y="4374943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 там можуть бути комп'ютери із сенсорним екраном, з яких ми можемо дізнатися більше.</a:t>
            </a:r>
            <a:endParaRPr lang="en-GB" sz="3200" dirty="0"/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почути...</a:t>
            </a:r>
            <a:endParaRPr lang="en-GB" sz="4400" dirty="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92896"/>
            <a:ext cx="2047190" cy="43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564904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Інших людей, які розмовляють, кричать та сміються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Музику з Годинника тисячоліття або з музичних інструментів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Гудки, дзижчання та брязкіт від деяких машин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8184"/>
            <a:ext cx="1329516" cy="31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74" y="3208184"/>
            <a:ext cx="1697666" cy="31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Якщо потрібна перерва або хочеться задати питання про музей, можна звертатися до когось, хто працює у музеї.</a:t>
            </a:r>
            <a:endParaRPr lang="en-GB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Вони носять уніформу, яка виглядає так: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9538" y="6318848"/>
            <a:ext cx="3322712" cy="4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Провідник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1651" y="6360298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Екскурсовод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залишимо музей о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повернемося до школи.</a:t>
            </a:r>
            <a:endParaRPr lang="en-GB" sz="4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 музею ми доберемося…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" y="3707740"/>
            <a:ext cx="15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Автобусом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214890" y="3717210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2927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Поїздом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928938" y="3710680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16216" y="36835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Пішки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819879" y="373750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8094" y="6103303"/>
            <a:ext cx="16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Автомобілем</a:t>
            </a:r>
            <a:r>
              <a:rPr lang="en-GB" dirty="0"/>
              <a:t>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26015" y="6086757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76138" y="6156790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таксі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84538" y="6093507"/>
            <a:ext cx="2015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мікроавтобусі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8111150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lang="az-Cyrl-A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Вхід до музею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зайдемо до музею через цей вхід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пройти через турнікет або натиснути кнопку, щоб увійти</a:t>
            </a:r>
            <a:endParaRPr lang="en-GB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вхідна зала музею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Там може бути багатолюдно</a:t>
            </a:r>
            <a:r>
              <a:rPr lang="az-Cyrl-A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4" y="2304321"/>
            <a:ext cx="4505811" cy="45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" y="980728"/>
            <a:ext cx="9025009" cy="1899862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зустріти провідника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Вони носять форму, яка виглядає ось так, і можуть бути у захисних масках.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az-Cyrl-AZ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 можемо зустріти екскурсовода.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Вони носять форму, яка виглядає ось так, і можуть бути у захисних масках.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5" y="2521192"/>
            <a:ext cx="3813795" cy="41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туалети у вхідній залі.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137237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Сушарки для рук дуже гучні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772816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Із вхідної зали ми піднімемося сходами, щоб потрапити до Великої галереї. Також ми можемо піднятися на ліфті.</a:t>
            </a:r>
            <a:endParaRPr lang="en-GB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564904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4186" y="62593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Сходи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4" y="61587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Ліфт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3af6e-f5a9-4978-bbe0-738ec86b3625" xsi:nil="true"/>
    <lcf76f155ced4ddcb4097134ff3c332f xmlns="fa0e4497-3b6e-46c5-ba7a-e6493251689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6" ma:contentTypeDescription="Create a new document." ma:contentTypeScope="" ma:versionID="71e1c969d489498604db0054500fddfa">
  <xsd:schema xmlns:xsd="http://www.w3.org/2001/XMLSchema" xmlns:xs="http://www.w3.org/2001/XMLSchema" xmlns:p="http://schemas.microsoft.com/office/2006/metadata/properties" xmlns:ns2="fa0e4497-3b6e-46c5-ba7a-e6493251689d" xmlns:ns3="73d83fe1-b1d9-4c63-96e8-1376c7cbbf8c" xmlns:ns4="dd93af6e-f5a9-4978-bbe0-738ec86b3625" targetNamespace="http://schemas.microsoft.com/office/2006/metadata/properties" ma:root="true" ma:fieldsID="5b3164286d49c9ac3caf64c7aa146ed1" ns2:_="" ns3:_="" ns4:_="">
    <xsd:import namespace="fa0e4497-3b6e-46c5-ba7a-e6493251689d"/>
    <xsd:import namespace="73d83fe1-b1d9-4c63-96e8-1376c7cbbf8c"/>
    <xsd:import namespace="dd93af6e-f5a9-4978-bbe0-738ec86b3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425a57-0ff4-4ffb-a787-0f07631a8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af6e-f5a9-4978-bbe0-738ec86b36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c83ad0d-bd67-4540-b3f0-9ab69244e116}" ma:internalName="TaxCatchAll" ma:showField="CatchAllData" ma:web="73d83fe1-b1d9-4c63-96e8-1376c7cbb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089EB-B7B1-4459-BA6D-045397D66E84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3d83fe1-b1d9-4c63-96e8-1376c7cbbf8c"/>
    <ds:schemaRef ds:uri="dd93af6e-f5a9-4978-bbe0-738ec86b3625"/>
    <ds:schemaRef ds:uri="fa0e4497-3b6e-46c5-ba7a-e6493251689d"/>
  </ds:schemaRefs>
</ds:datastoreItem>
</file>

<file path=customXml/itemProps2.xml><?xml version="1.0" encoding="utf-8"?>
<ds:datastoreItem xmlns:ds="http://schemas.openxmlformats.org/officeDocument/2006/customXml" ds:itemID="{4C348535-9BDA-4DB2-80B9-DACEBF15D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28925-8118-44F5-ABFA-6A3636932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4497-3b6e-46c5-ba7a-e6493251689d"/>
    <ds:schemaRef ds:uri="73d83fe1-b1d9-4c63-96e8-1376c7cbbf8c"/>
    <ds:schemaRef ds:uri="dd93af6e-f5a9-4978-bbe0-738ec86b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7213</TotalTime>
  <Words>466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Times New Roman</vt:lpstr>
      <vt:lpstr>Blue Top Slide</vt:lpstr>
      <vt:lpstr>Ми йдемо до Національного музею Шотландії </vt:lpstr>
      <vt:lpstr>PowerPoint Presentation</vt:lpstr>
      <vt:lpstr>До музею ми доберемося…</vt:lpstr>
      <vt:lpstr>Вхід до музею</vt:lpstr>
      <vt:lpstr>Це вхідна зала музею</vt:lpstr>
      <vt:lpstr>Ми можемо зустріти провідника. Вони носять форму, яка виглядає ось так, і можуть бути у захисних масках.</vt:lpstr>
      <vt:lpstr>Ми можемо зустріти екскурсовода. Вони носять форму, яка виглядає ось так, і можуть бути у захисних масках.</vt:lpstr>
      <vt:lpstr>Це туалети у вхідній залі.</vt:lpstr>
      <vt:lpstr>Із вхідної зали ми піднімемося сходами, щоб потрапити до Великої галереї. Також ми можемо піднятися на ліфті.</vt:lpstr>
      <vt:lpstr>Пересуватися по музею ми будемо групою. У музеї може бути багатолюдно та галасливо.</vt:lpstr>
      <vt:lpstr>Ми можемо оглядати музей.</vt:lpstr>
      <vt:lpstr>PowerPoint Presentation</vt:lpstr>
      <vt:lpstr>У музеї дуже багато різних речей. У ньому є об’єкти про… </vt:lpstr>
      <vt:lpstr>Перебуваючи у музеї, ми…</vt:lpstr>
      <vt:lpstr>PowerPoint Presentation</vt:lpstr>
      <vt:lpstr>Слухайте наших дорослих</vt:lpstr>
      <vt:lpstr>Ми можемо торкатися деяких об’єктів</vt:lpstr>
      <vt:lpstr>Сьогодні ми дізнаємося про...</vt:lpstr>
      <vt:lpstr>Ми подивимось на...</vt:lpstr>
      <vt:lpstr>Ми можемо дізнатися про них більше.</vt:lpstr>
      <vt:lpstr>Ми можемо почути...</vt:lpstr>
      <vt:lpstr>PowerPoint Presentation</vt:lpstr>
      <vt:lpstr>Ми залишимо музей о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Lucy Neville</cp:lastModifiedBy>
  <cp:revision>23</cp:revision>
  <dcterms:created xsi:type="dcterms:W3CDTF">2016-12-07T15:32:26Z</dcterms:created>
  <dcterms:modified xsi:type="dcterms:W3CDTF">2023-04-04T10:31:09Z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  <property fmtid="{D5CDD505-2E9C-101B-9397-08002B2CF9AE}" pid="3" name="MediaServiceImageTags">
    <vt:lpwstr/>
  </property>
</Properties>
</file>