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4"/>
  </p:sldMasterIdLst>
  <p:notesMasterIdLst>
    <p:notesMasterId r:id="rId32"/>
  </p:notesMasterIdLst>
  <p:sldIdLst>
    <p:sldId id="333" r:id="rId5"/>
    <p:sldId id="256" r:id="rId6"/>
    <p:sldId id="304" r:id="rId7"/>
    <p:sldId id="292" r:id="rId8"/>
    <p:sldId id="257" r:id="rId9"/>
    <p:sldId id="298" r:id="rId10"/>
    <p:sldId id="310" r:id="rId11"/>
    <p:sldId id="308" r:id="rId12"/>
    <p:sldId id="311" r:id="rId13"/>
    <p:sldId id="309" r:id="rId14"/>
    <p:sldId id="312" r:id="rId15"/>
    <p:sldId id="293" r:id="rId16"/>
    <p:sldId id="326" r:id="rId17"/>
    <p:sldId id="315" r:id="rId18"/>
    <p:sldId id="317" r:id="rId19"/>
    <p:sldId id="299" r:id="rId20"/>
    <p:sldId id="321" r:id="rId21"/>
    <p:sldId id="324" r:id="rId22"/>
    <p:sldId id="328" r:id="rId23"/>
    <p:sldId id="263" r:id="rId24"/>
    <p:sldId id="322" r:id="rId25"/>
    <p:sldId id="323" r:id="rId26"/>
    <p:sldId id="332" r:id="rId27"/>
    <p:sldId id="327" r:id="rId28"/>
    <p:sldId id="296" r:id="rId29"/>
    <p:sldId id="282" r:id="rId30"/>
    <p:sldId id="302" r:id="rId3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arah Cowie" initials="SC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D6C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2E26C9F-82CC-4423-B23B-9969A94060C1}" v="13" dt="2023-04-05T15:09:34.77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99" autoAdjust="0"/>
    <p:restoredTop sz="94728" autoAdjust="0"/>
  </p:normalViewPr>
  <p:slideViewPr>
    <p:cSldViewPr>
      <p:cViewPr varScale="1">
        <p:scale>
          <a:sx n="53" d="100"/>
          <a:sy n="53" d="100"/>
        </p:scale>
        <p:origin x="44" y="2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microsoft.com/office/2015/10/relationships/revisionInfo" Target="revisionInfo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commentAuthors" Target="commentAuthors.xml"/><Relationship Id="rId38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ucy Neville" userId="efd764ea-f85c-4e6e-8db4-3c9736fe2737" providerId="ADAL" clId="{32E26C9F-82CC-4423-B23B-9969A94060C1}"/>
    <pc:docChg chg="modSld">
      <pc:chgData name="Lucy Neville" userId="efd764ea-f85c-4e6e-8db4-3c9736fe2737" providerId="ADAL" clId="{32E26C9F-82CC-4423-B23B-9969A94060C1}" dt="2023-04-05T15:10:12.679" v="181" actId="403"/>
      <pc:docMkLst>
        <pc:docMk/>
      </pc:docMkLst>
      <pc:sldChg chg="modSp mod">
        <pc:chgData name="Lucy Neville" userId="efd764ea-f85c-4e6e-8db4-3c9736fe2737" providerId="ADAL" clId="{32E26C9F-82CC-4423-B23B-9969A94060C1}" dt="2023-04-05T14:43:03.744" v="9" actId="1076"/>
        <pc:sldMkLst>
          <pc:docMk/>
          <pc:sldMk cId="0" sldId="256"/>
        </pc:sldMkLst>
        <pc:spChg chg="mod">
          <ac:chgData name="Lucy Neville" userId="efd764ea-f85c-4e6e-8db4-3c9736fe2737" providerId="ADAL" clId="{32E26C9F-82CC-4423-B23B-9969A94060C1}" dt="2023-04-05T14:43:03.744" v="9" actId="1076"/>
          <ac:spMkLst>
            <pc:docMk/>
            <pc:sldMk cId="0" sldId="256"/>
            <ac:spMk id="2050" creationId="{00000000-0000-0000-0000-000000000000}"/>
          </ac:spMkLst>
        </pc:spChg>
        <pc:picChg chg="mod">
          <ac:chgData name="Lucy Neville" userId="efd764ea-f85c-4e6e-8db4-3c9736fe2737" providerId="ADAL" clId="{32E26C9F-82CC-4423-B23B-9969A94060C1}" dt="2023-04-05T14:42:54.931" v="7" actId="1076"/>
          <ac:picMkLst>
            <pc:docMk/>
            <pc:sldMk cId="0" sldId="256"/>
            <ac:picMk id="3" creationId="{00000000-0000-0000-0000-000000000000}"/>
          </ac:picMkLst>
        </pc:picChg>
      </pc:sldChg>
      <pc:sldChg chg="modSp mod">
        <pc:chgData name="Lucy Neville" userId="efd764ea-f85c-4e6e-8db4-3c9736fe2737" providerId="ADAL" clId="{32E26C9F-82CC-4423-B23B-9969A94060C1}" dt="2023-04-05T14:46:52.271" v="33" actId="20577"/>
        <pc:sldMkLst>
          <pc:docMk/>
          <pc:sldMk cId="1707459012" sldId="257"/>
        </pc:sldMkLst>
        <pc:spChg chg="mod">
          <ac:chgData name="Lucy Neville" userId="efd764ea-f85c-4e6e-8db4-3c9736fe2737" providerId="ADAL" clId="{32E26C9F-82CC-4423-B23B-9969A94060C1}" dt="2023-04-05T14:46:08.672" v="26" actId="113"/>
          <ac:spMkLst>
            <pc:docMk/>
            <pc:sldMk cId="1707459012" sldId="257"/>
            <ac:spMk id="2" creationId="{00000000-0000-0000-0000-000000000000}"/>
          </ac:spMkLst>
        </pc:spChg>
        <pc:spChg chg="mod">
          <ac:chgData name="Lucy Neville" userId="efd764ea-f85c-4e6e-8db4-3c9736fe2737" providerId="ADAL" clId="{32E26C9F-82CC-4423-B23B-9969A94060C1}" dt="2023-04-05T14:46:52.271" v="33" actId="20577"/>
          <ac:spMkLst>
            <pc:docMk/>
            <pc:sldMk cId="1707459012" sldId="257"/>
            <ac:spMk id="4" creationId="{00000000-0000-0000-0000-000000000000}"/>
          </ac:spMkLst>
        </pc:spChg>
      </pc:sldChg>
      <pc:sldChg chg="modSp mod">
        <pc:chgData name="Lucy Neville" userId="efd764ea-f85c-4e6e-8db4-3c9736fe2737" providerId="ADAL" clId="{32E26C9F-82CC-4423-B23B-9969A94060C1}" dt="2023-04-05T15:06:06.019" v="143" actId="403"/>
        <pc:sldMkLst>
          <pc:docMk/>
          <pc:sldMk cId="2505152307" sldId="263"/>
        </pc:sldMkLst>
        <pc:spChg chg="mod">
          <ac:chgData name="Lucy Neville" userId="efd764ea-f85c-4e6e-8db4-3c9736fe2737" providerId="ADAL" clId="{32E26C9F-82CC-4423-B23B-9969A94060C1}" dt="2023-04-05T15:05:52.920" v="139" actId="1076"/>
          <ac:spMkLst>
            <pc:docMk/>
            <pc:sldMk cId="2505152307" sldId="263"/>
            <ac:spMk id="2" creationId="{00000000-0000-0000-0000-000000000000}"/>
          </ac:spMkLst>
        </pc:spChg>
        <pc:spChg chg="mod">
          <ac:chgData name="Lucy Neville" userId="efd764ea-f85c-4e6e-8db4-3c9736fe2737" providerId="ADAL" clId="{32E26C9F-82CC-4423-B23B-9969A94060C1}" dt="2023-04-05T15:06:06.019" v="143" actId="403"/>
          <ac:spMkLst>
            <pc:docMk/>
            <pc:sldMk cId="2505152307" sldId="263"/>
            <ac:spMk id="8" creationId="{00000000-0000-0000-0000-000000000000}"/>
          </ac:spMkLst>
        </pc:spChg>
      </pc:sldChg>
      <pc:sldChg chg="addSp delSp modSp mod">
        <pc:chgData name="Lucy Neville" userId="efd764ea-f85c-4e6e-8db4-3c9736fe2737" providerId="ADAL" clId="{32E26C9F-82CC-4423-B23B-9969A94060C1}" dt="2023-04-05T15:09:51.758" v="177" actId="403"/>
        <pc:sldMkLst>
          <pc:docMk/>
          <pc:sldMk cId="3279835731" sldId="282"/>
        </pc:sldMkLst>
        <pc:spChg chg="mod">
          <ac:chgData name="Lucy Neville" userId="efd764ea-f85c-4e6e-8db4-3c9736fe2737" providerId="ADAL" clId="{32E26C9F-82CC-4423-B23B-9969A94060C1}" dt="2023-04-05T15:09:18.693" v="168" actId="403"/>
          <ac:spMkLst>
            <pc:docMk/>
            <pc:sldMk cId="3279835731" sldId="282"/>
            <ac:spMk id="2" creationId="{00000000-0000-0000-0000-000000000000}"/>
          </ac:spMkLst>
        </pc:spChg>
        <pc:spChg chg="mod">
          <ac:chgData name="Lucy Neville" userId="efd764ea-f85c-4e6e-8db4-3c9736fe2737" providerId="ADAL" clId="{32E26C9F-82CC-4423-B23B-9969A94060C1}" dt="2023-04-05T15:09:51.758" v="177" actId="403"/>
          <ac:spMkLst>
            <pc:docMk/>
            <pc:sldMk cId="3279835731" sldId="282"/>
            <ac:spMk id="5" creationId="{00000000-0000-0000-0000-000000000000}"/>
          </ac:spMkLst>
        </pc:spChg>
        <pc:spChg chg="add del mod">
          <ac:chgData name="Lucy Neville" userId="efd764ea-f85c-4e6e-8db4-3c9736fe2737" providerId="ADAL" clId="{32E26C9F-82CC-4423-B23B-9969A94060C1}" dt="2023-04-05T15:09:28.665" v="170"/>
          <ac:spMkLst>
            <pc:docMk/>
            <pc:sldMk cId="3279835731" sldId="282"/>
            <ac:spMk id="6" creationId="{C8EACB78-982E-4D78-ADA2-3D1714C282D2}"/>
          </ac:spMkLst>
        </pc:spChg>
        <pc:spChg chg="add del mod">
          <ac:chgData name="Lucy Neville" userId="efd764ea-f85c-4e6e-8db4-3c9736fe2737" providerId="ADAL" clId="{32E26C9F-82CC-4423-B23B-9969A94060C1}" dt="2023-04-05T15:09:34.775" v="172"/>
          <ac:spMkLst>
            <pc:docMk/>
            <pc:sldMk cId="3279835731" sldId="282"/>
            <ac:spMk id="8" creationId="{30A1EFBA-55BF-477B-A33C-9B5DD7A928D3}"/>
          </ac:spMkLst>
        </pc:spChg>
        <pc:graphicFrameChg chg="add del mod">
          <ac:chgData name="Lucy Neville" userId="efd764ea-f85c-4e6e-8db4-3c9736fe2737" providerId="ADAL" clId="{32E26C9F-82CC-4423-B23B-9969A94060C1}" dt="2023-04-05T15:09:28.665" v="170"/>
          <ac:graphicFrameMkLst>
            <pc:docMk/>
            <pc:sldMk cId="3279835731" sldId="282"/>
            <ac:graphicFrameMk id="3" creationId="{EA817DE4-AB54-4CC6-BB28-7C92FA992825}"/>
          </ac:graphicFrameMkLst>
        </pc:graphicFrameChg>
        <pc:graphicFrameChg chg="add del mod">
          <ac:chgData name="Lucy Neville" userId="efd764ea-f85c-4e6e-8db4-3c9736fe2737" providerId="ADAL" clId="{32E26C9F-82CC-4423-B23B-9969A94060C1}" dt="2023-04-05T15:09:34.775" v="172"/>
          <ac:graphicFrameMkLst>
            <pc:docMk/>
            <pc:sldMk cId="3279835731" sldId="282"/>
            <ac:graphicFrameMk id="7" creationId="{9D0B07F3-E7A3-4544-BCEC-EF6AF75E9D9B}"/>
          </ac:graphicFrameMkLst>
        </pc:graphicFrameChg>
      </pc:sldChg>
      <pc:sldChg chg="modSp mod">
        <pc:chgData name="Lucy Neville" userId="efd764ea-f85c-4e6e-8db4-3c9736fe2737" providerId="ADAL" clId="{32E26C9F-82CC-4423-B23B-9969A94060C1}" dt="2023-04-05T14:45:42.771" v="21" actId="403"/>
        <pc:sldMkLst>
          <pc:docMk/>
          <pc:sldMk cId="79401258" sldId="292"/>
        </pc:sldMkLst>
        <pc:spChg chg="mod">
          <ac:chgData name="Lucy Neville" userId="efd764ea-f85c-4e6e-8db4-3c9736fe2737" providerId="ADAL" clId="{32E26C9F-82CC-4423-B23B-9969A94060C1}" dt="2023-04-05T14:45:42.771" v="21" actId="403"/>
          <ac:spMkLst>
            <pc:docMk/>
            <pc:sldMk cId="79401258" sldId="292"/>
            <ac:spMk id="3" creationId="{00000000-0000-0000-0000-000000000000}"/>
          </ac:spMkLst>
        </pc:spChg>
      </pc:sldChg>
      <pc:sldChg chg="modSp mod">
        <pc:chgData name="Lucy Neville" userId="efd764ea-f85c-4e6e-8db4-3c9736fe2737" providerId="ADAL" clId="{32E26C9F-82CC-4423-B23B-9969A94060C1}" dt="2023-04-05T14:58:44.070" v="85" actId="403"/>
        <pc:sldMkLst>
          <pc:docMk/>
          <pc:sldMk cId="2451116521" sldId="293"/>
        </pc:sldMkLst>
        <pc:spChg chg="mod">
          <ac:chgData name="Lucy Neville" userId="efd764ea-f85c-4e6e-8db4-3c9736fe2737" providerId="ADAL" clId="{32E26C9F-82CC-4423-B23B-9969A94060C1}" dt="2023-04-05T14:58:44.070" v="85" actId="403"/>
          <ac:spMkLst>
            <pc:docMk/>
            <pc:sldMk cId="2451116521" sldId="293"/>
            <ac:spMk id="2" creationId="{00000000-0000-0000-0000-000000000000}"/>
          </ac:spMkLst>
        </pc:spChg>
        <pc:spChg chg="mod">
          <ac:chgData name="Lucy Neville" userId="efd764ea-f85c-4e6e-8db4-3c9736fe2737" providerId="ADAL" clId="{32E26C9F-82CC-4423-B23B-9969A94060C1}" dt="2023-04-05T14:58:16.238" v="81"/>
          <ac:spMkLst>
            <pc:docMk/>
            <pc:sldMk cId="2451116521" sldId="293"/>
            <ac:spMk id="4" creationId="{00000000-0000-0000-0000-000000000000}"/>
          </ac:spMkLst>
        </pc:spChg>
      </pc:sldChg>
      <pc:sldChg chg="modSp mod">
        <pc:chgData name="Lucy Neville" userId="efd764ea-f85c-4e6e-8db4-3c9736fe2737" providerId="ADAL" clId="{32E26C9F-82CC-4423-B23B-9969A94060C1}" dt="2023-04-05T15:08:55.828" v="164" actId="403"/>
        <pc:sldMkLst>
          <pc:docMk/>
          <pc:sldMk cId="2292736835" sldId="296"/>
        </pc:sldMkLst>
        <pc:spChg chg="mod">
          <ac:chgData name="Lucy Neville" userId="efd764ea-f85c-4e6e-8db4-3c9736fe2737" providerId="ADAL" clId="{32E26C9F-82CC-4423-B23B-9969A94060C1}" dt="2023-04-05T15:08:55.828" v="164" actId="403"/>
          <ac:spMkLst>
            <pc:docMk/>
            <pc:sldMk cId="2292736835" sldId="296"/>
            <ac:spMk id="6" creationId="{00000000-0000-0000-0000-000000000000}"/>
          </ac:spMkLst>
        </pc:spChg>
      </pc:sldChg>
      <pc:sldChg chg="modSp mod">
        <pc:chgData name="Lucy Neville" userId="efd764ea-f85c-4e6e-8db4-3c9736fe2737" providerId="ADAL" clId="{32E26C9F-82CC-4423-B23B-9969A94060C1}" dt="2023-04-05T14:48:40.025" v="40"/>
        <pc:sldMkLst>
          <pc:docMk/>
          <pc:sldMk cId="2623473734" sldId="298"/>
        </pc:sldMkLst>
        <pc:spChg chg="mod">
          <ac:chgData name="Lucy Neville" userId="efd764ea-f85c-4e6e-8db4-3c9736fe2737" providerId="ADAL" clId="{32E26C9F-82CC-4423-B23B-9969A94060C1}" dt="2023-04-05T14:48:29.018" v="39" actId="122"/>
          <ac:spMkLst>
            <pc:docMk/>
            <pc:sldMk cId="2623473734" sldId="298"/>
            <ac:spMk id="2" creationId="{00000000-0000-0000-0000-000000000000}"/>
          </ac:spMkLst>
        </pc:spChg>
        <pc:spChg chg="mod">
          <ac:chgData name="Lucy Neville" userId="efd764ea-f85c-4e6e-8db4-3c9736fe2737" providerId="ADAL" clId="{32E26C9F-82CC-4423-B23B-9969A94060C1}" dt="2023-04-05T14:48:40.025" v="40"/>
          <ac:spMkLst>
            <pc:docMk/>
            <pc:sldMk cId="2623473734" sldId="298"/>
            <ac:spMk id="7" creationId="{00000000-0000-0000-0000-000000000000}"/>
          </ac:spMkLst>
        </pc:spChg>
      </pc:sldChg>
      <pc:sldChg chg="modSp mod">
        <pc:chgData name="Lucy Neville" userId="efd764ea-f85c-4e6e-8db4-3c9736fe2737" providerId="ADAL" clId="{32E26C9F-82CC-4423-B23B-9969A94060C1}" dt="2023-04-05T15:04:34.775" v="121" actId="403"/>
        <pc:sldMkLst>
          <pc:docMk/>
          <pc:sldMk cId="3689253274" sldId="299"/>
        </pc:sldMkLst>
        <pc:spChg chg="mod">
          <ac:chgData name="Lucy Neville" userId="efd764ea-f85c-4e6e-8db4-3c9736fe2737" providerId="ADAL" clId="{32E26C9F-82CC-4423-B23B-9969A94060C1}" dt="2023-04-05T15:04:34.775" v="121" actId="403"/>
          <ac:spMkLst>
            <pc:docMk/>
            <pc:sldMk cId="3689253274" sldId="299"/>
            <ac:spMk id="8" creationId="{00000000-0000-0000-0000-000000000000}"/>
          </ac:spMkLst>
        </pc:spChg>
      </pc:sldChg>
      <pc:sldChg chg="modSp mod">
        <pc:chgData name="Lucy Neville" userId="efd764ea-f85c-4e6e-8db4-3c9736fe2737" providerId="ADAL" clId="{32E26C9F-82CC-4423-B23B-9969A94060C1}" dt="2023-04-05T15:10:12.679" v="181" actId="403"/>
        <pc:sldMkLst>
          <pc:docMk/>
          <pc:sldMk cId="3748097444" sldId="302"/>
        </pc:sldMkLst>
        <pc:spChg chg="mod">
          <ac:chgData name="Lucy Neville" userId="efd764ea-f85c-4e6e-8db4-3c9736fe2737" providerId="ADAL" clId="{32E26C9F-82CC-4423-B23B-9969A94060C1}" dt="2023-04-05T15:10:12.679" v="181" actId="403"/>
          <ac:spMkLst>
            <pc:docMk/>
            <pc:sldMk cId="3748097444" sldId="302"/>
            <ac:spMk id="2" creationId="{00000000-0000-0000-0000-000000000000}"/>
          </ac:spMkLst>
        </pc:spChg>
      </pc:sldChg>
      <pc:sldChg chg="modSp mod">
        <pc:chgData name="Lucy Neville" userId="efd764ea-f85c-4e6e-8db4-3c9736fe2737" providerId="ADAL" clId="{32E26C9F-82CC-4423-B23B-9969A94060C1}" dt="2023-04-05T14:43:19.524" v="13" actId="403"/>
        <pc:sldMkLst>
          <pc:docMk/>
          <pc:sldMk cId="1964280459" sldId="304"/>
        </pc:sldMkLst>
        <pc:spChg chg="mod">
          <ac:chgData name="Lucy Neville" userId="efd764ea-f85c-4e6e-8db4-3c9736fe2737" providerId="ADAL" clId="{32E26C9F-82CC-4423-B23B-9969A94060C1}" dt="2023-04-05T14:43:19.524" v="13" actId="403"/>
          <ac:spMkLst>
            <pc:docMk/>
            <pc:sldMk cId="1964280459" sldId="304"/>
            <ac:spMk id="2" creationId="{00000000-0000-0000-0000-000000000000}"/>
          </ac:spMkLst>
        </pc:spChg>
      </pc:sldChg>
      <pc:sldChg chg="modSp mod">
        <pc:chgData name="Lucy Neville" userId="efd764ea-f85c-4e6e-8db4-3c9736fe2737" providerId="ADAL" clId="{32E26C9F-82CC-4423-B23B-9969A94060C1}" dt="2023-04-05T14:50:29.913" v="57" actId="403"/>
        <pc:sldMkLst>
          <pc:docMk/>
          <pc:sldMk cId="4234876603" sldId="308"/>
        </pc:sldMkLst>
        <pc:spChg chg="mod">
          <ac:chgData name="Lucy Neville" userId="efd764ea-f85c-4e6e-8db4-3c9736fe2737" providerId="ADAL" clId="{32E26C9F-82CC-4423-B23B-9969A94060C1}" dt="2023-04-05T14:50:00.702" v="53" actId="403"/>
          <ac:spMkLst>
            <pc:docMk/>
            <pc:sldMk cId="4234876603" sldId="308"/>
            <ac:spMk id="2" creationId="{00000000-0000-0000-0000-000000000000}"/>
          </ac:spMkLst>
        </pc:spChg>
        <pc:spChg chg="mod">
          <ac:chgData name="Lucy Neville" userId="efd764ea-f85c-4e6e-8db4-3c9736fe2737" providerId="ADAL" clId="{32E26C9F-82CC-4423-B23B-9969A94060C1}" dt="2023-04-05T14:50:29.913" v="57" actId="403"/>
          <ac:spMkLst>
            <pc:docMk/>
            <pc:sldMk cId="4234876603" sldId="308"/>
            <ac:spMk id="4" creationId="{00000000-0000-0000-0000-000000000000}"/>
          </ac:spMkLst>
        </pc:spChg>
      </pc:sldChg>
      <pc:sldChg chg="modSp mod">
        <pc:chgData name="Lucy Neville" userId="efd764ea-f85c-4e6e-8db4-3c9736fe2737" providerId="ADAL" clId="{32E26C9F-82CC-4423-B23B-9969A94060C1}" dt="2023-04-05T14:57:00.418" v="71" actId="403"/>
        <pc:sldMkLst>
          <pc:docMk/>
          <pc:sldMk cId="425769302" sldId="309"/>
        </pc:sldMkLst>
        <pc:spChg chg="mod">
          <ac:chgData name="Lucy Neville" userId="efd764ea-f85c-4e6e-8db4-3c9736fe2737" providerId="ADAL" clId="{32E26C9F-82CC-4423-B23B-9969A94060C1}" dt="2023-04-05T14:56:47.155" v="68" actId="403"/>
          <ac:spMkLst>
            <pc:docMk/>
            <pc:sldMk cId="425769302" sldId="309"/>
            <ac:spMk id="2" creationId="{00000000-0000-0000-0000-000000000000}"/>
          </ac:spMkLst>
        </pc:spChg>
        <pc:spChg chg="mod">
          <ac:chgData name="Lucy Neville" userId="efd764ea-f85c-4e6e-8db4-3c9736fe2737" providerId="ADAL" clId="{32E26C9F-82CC-4423-B23B-9969A94060C1}" dt="2023-04-05T14:57:00.418" v="71" actId="403"/>
          <ac:spMkLst>
            <pc:docMk/>
            <pc:sldMk cId="425769302" sldId="309"/>
            <ac:spMk id="4" creationId="{00000000-0000-0000-0000-000000000000}"/>
          </ac:spMkLst>
        </pc:spChg>
      </pc:sldChg>
      <pc:sldChg chg="modSp mod">
        <pc:chgData name="Lucy Neville" userId="efd764ea-f85c-4e6e-8db4-3c9736fe2737" providerId="ADAL" clId="{32E26C9F-82CC-4423-B23B-9969A94060C1}" dt="2023-04-05T14:49:40.979" v="49" actId="403"/>
        <pc:sldMkLst>
          <pc:docMk/>
          <pc:sldMk cId="2560819280" sldId="310"/>
        </pc:sldMkLst>
        <pc:spChg chg="mod">
          <ac:chgData name="Lucy Neville" userId="efd764ea-f85c-4e6e-8db4-3c9736fe2737" providerId="ADAL" clId="{32E26C9F-82CC-4423-B23B-9969A94060C1}" dt="2023-04-05T14:49:40.979" v="49" actId="403"/>
          <ac:spMkLst>
            <pc:docMk/>
            <pc:sldMk cId="2560819280" sldId="310"/>
            <ac:spMk id="2" creationId="{00000000-0000-0000-0000-000000000000}"/>
          </ac:spMkLst>
        </pc:spChg>
        <pc:spChg chg="mod">
          <ac:chgData name="Lucy Neville" userId="efd764ea-f85c-4e6e-8db4-3c9736fe2737" providerId="ADAL" clId="{32E26C9F-82CC-4423-B23B-9969A94060C1}" dt="2023-04-05T14:49:36.679" v="46" actId="404"/>
          <ac:spMkLst>
            <pc:docMk/>
            <pc:sldMk cId="2560819280" sldId="310"/>
            <ac:spMk id="4" creationId="{00000000-0000-0000-0000-000000000000}"/>
          </ac:spMkLst>
        </pc:spChg>
      </pc:sldChg>
      <pc:sldChg chg="modSp mod">
        <pc:chgData name="Lucy Neville" userId="efd764ea-f85c-4e6e-8db4-3c9736fe2737" providerId="ADAL" clId="{32E26C9F-82CC-4423-B23B-9969A94060C1}" dt="2023-04-05T14:55:36.943" v="64" actId="403"/>
        <pc:sldMkLst>
          <pc:docMk/>
          <pc:sldMk cId="2833017724" sldId="311"/>
        </pc:sldMkLst>
        <pc:spChg chg="mod">
          <ac:chgData name="Lucy Neville" userId="efd764ea-f85c-4e6e-8db4-3c9736fe2737" providerId="ADAL" clId="{32E26C9F-82CC-4423-B23B-9969A94060C1}" dt="2023-04-05T14:55:23.899" v="61" actId="403"/>
          <ac:spMkLst>
            <pc:docMk/>
            <pc:sldMk cId="2833017724" sldId="311"/>
            <ac:spMk id="2" creationId="{00000000-0000-0000-0000-000000000000}"/>
          </ac:spMkLst>
        </pc:spChg>
        <pc:spChg chg="mod">
          <ac:chgData name="Lucy Neville" userId="efd764ea-f85c-4e6e-8db4-3c9736fe2737" providerId="ADAL" clId="{32E26C9F-82CC-4423-B23B-9969A94060C1}" dt="2023-04-05T14:55:36.943" v="64" actId="403"/>
          <ac:spMkLst>
            <pc:docMk/>
            <pc:sldMk cId="2833017724" sldId="311"/>
            <ac:spMk id="4" creationId="{00000000-0000-0000-0000-000000000000}"/>
          </ac:spMkLst>
        </pc:spChg>
      </pc:sldChg>
      <pc:sldChg chg="modSp mod">
        <pc:chgData name="Lucy Neville" userId="efd764ea-f85c-4e6e-8db4-3c9736fe2737" providerId="ADAL" clId="{32E26C9F-82CC-4423-B23B-9969A94060C1}" dt="2023-04-05T14:58:05.807" v="80" actId="403"/>
        <pc:sldMkLst>
          <pc:docMk/>
          <pc:sldMk cId="1980881256" sldId="312"/>
        </pc:sldMkLst>
        <pc:spChg chg="mod">
          <ac:chgData name="Lucy Neville" userId="efd764ea-f85c-4e6e-8db4-3c9736fe2737" providerId="ADAL" clId="{32E26C9F-82CC-4423-B23B-9969A94060C1}" dt="2023-04-05T14:57:48.409" v="75" actId="403"/>
          <ac:spMkLst>
            <pc:docMk/>
            <pc:sldMk cId="1980881256" sldId="312"/>
            <ac:spMk id="2" creationId="{00000000-0000-0000-0000-000000000000}"/>
          </ac:spMkLst>
        </pc:spChg>
        <pc:spChg chg="mod">
          <ac:chgData name="Lucy Neville" userId="efd764ea-f85c-4e6e-8db4-3c9736fe2737" providerId="ADAL" clId="{32E26C9F-82CC-4423-B23B-9969A94060C1}" dt="2023-04-05T14:58:05.807" v="80" actId="403"/>
          <ac:spMkLst>
            <pc:docMk/>
            <pc:sldMk cId="1980881256" sldId="312"/>
            <ac:spMk id="4" creationId="{00000000-0000-0000-0000-000000000000}"/>
          </ac:spMkLst>
        </pc:spChg>
      </pc:sldChg>
      <pc:sldChg chg="modSp mod">
        <pc:chgData name="Lucy Neville" userId="efd764ea-f85c-4e6e-8db4-3c9736fe2737" providerId="ADAL" clId="{32E26C9F-82CC-4423-B23B-9969A94060C1}" dt="2023-04-05T15:01:50.241" v="111" actId="403"/>
        <pc:sldMkLst>
          <pc:docMk/>
          <pc:sldMk cId="2325776251" sldId="315"/>
        </pc:sldMkLst>
        <pc:spChg chg="mod">
          <ac:chgData name="Lucy Neville" userId="efd764ea-f85c-4e6e-8db4-3c9736fe2737" providerId="ADAL" clId="{32E26C9F-82CC-4423-B23B-9969A94060C1}" dt="2023-04-05T15:01:50.241" v="111" actId="403"/>
          <ac:spMkLst>
            <pc:docMk/>
            <pc:sldMk cId="2325776251" sldId="315"/>
            <ac:spMk id="2" creationId="{00000000-0000-0000-0000-000000000000}"/>
          </ac:spMkLst>
        </pc:spChg>
      </pc:sldChg>
      <pc:sldChg chg="delSp modSp mod">
        <pc:chgData name="Lucy Neville" userId="efd764ea-f85c-4e6e-8db4-3c9736fe2737" providerId="ADAL" clId="{32E26C9F-82CC-4423-B23B-9969A94060C1}" dt="2023-04-05T15:02:29.453" v="117" actId="403"/>
        <pc:sldMkLst>
          <pc:docMk/>
          <pc:sldMk cId="1871574205" sldId="317"/>
        </pc:sldMkLst>
        <pc:spChg chg="mod">
          <ac:chgData name="Lucy Neville" userId="efd764ea-f85c-4e6e-8db4-3c9736fe2737" providerId="ADAL" clId="{32E26C9F-82CC-4423-B23B-9969A94060C1}" dt="2023-04-05T15:02:29.453" v="117" actId="403"/>
          <ac:spMkLst>
            <pc:docMk/>
            <pc:sldMk cId="1871574205" sldId="317"/>
            <ac:spMk id="2" creationId="{00000000-0000-0000-0000-000000000000}"/>
          </ac:spMkLst>
        </pc:spChg>
        <pc:picChg chg="del">
          <ac:chgData name="Lucy Neville" userId="efd764ea-f85c-4e6e-8db4-3c9736fe2737" providerId="ADAL" clId="{32E26C9F-82CC-4423-B23B-9969A94060C1}" dt="2023-04-05T15:02:01.735" v="112" actId="478"/>
          <ac:picMkLst>
            <pc:docMk/>
            <pc:sldMk cId="1871574205" sldId="317"/>
            <ac:picMk id="6" creationId="{00000000-0000-0000-0000-000000000000}"/>
          </ac:picMkLst>
        </pc:picChg>
        <pc:picChg chg="mod">
          <ac:chgData name="Lucy Neville" userId="efd764ea-f85c-4e6e-8db4-3c9736fe2737" providerId="ADAL" clId="{32E26C9F-82CC-4423-B23B-9969A94060C1}" dt="2023-04-05T15:02:10.592" v="114" actId="1076"/>
          <ac:picMkLst>
            <pc:docMk/>
            <pc:sldMk cId="1871574205" sldId="317"/>
            <ac:picMk id="10242" creationId="{00000000-0000-0000-0000-000000000000}"/>
          </ac:picMkLst>
        </pc:picChg>
      </pc:sldChg>
      <pc:sldChg chg="modSp mod">
        <pc:chgData name="Lucy Neville" userId="efd764ea-f85c-4e6e-8db4-3c9736fe2737" providerId="ADAL" clId="{32E26C9F-82CC-4423-B23B-9969A94060C1}" dt="2023-04-05T15:04:56.580" v="125" actId="403"/>
        <pc:sldMkLst>
          <pc:docMk/>
          <pc:sldMk cId="4068820080" sldId="321"/>
        </pc:sldMkLst>
        <pc:spChg chg="mod">
          <ac:chgData name="Lucy Neville" userId="efd764ea-f85c-4e6e-8db4-3c9736fe2737" providerId="ADAL" clId="{32E26C9F-82CC-4423-B23B-9969A94060C1}" dt="2023-04-05T15:04:56.580" v="125" actId="403"/>
          <ac:spMkLst>
            <pc:docMk/>
            <pc:sldMk cId="4068820080" sldId="321"/>
            <ac:spMk id="2" creationId="{00000000-0000-0000-0000-000000000000}"/>
          </ac:spMkLst>
        </pc:spChg>
      </pc:sldChg>
      <pc:sldChg chg="modSp mod">
        <pc:chgData name="Lucy Neville" userId="efd764ea-f85c-4e6e-8db4-3c9736fe2737" providerId="ADAL" clId="{32E26C9F-82CC-4423-B23B-9969A94060C1}" dt="2023-04-05T15:06:22.720" v="147" actId="403"/>
        <pc:sldMkLst>
          <pc:docMk/>
          <pc:sldMk cId="3052621310" sldId="322"/>
        </pc:sldMkLst>
        <pc:spChg chg="mod">
          <ac:chgData name="Lucy Neville" userId="efd764ea-f85c-4e6e-8db4-3c9736fe2737" providerId="ADAL" clId="{32E26C9F-82CC-4423-B23B-9969A94060C1}" dt="2023-04-05T15:06:22.720" v="147" actId="403"/>
          <ac:spMkLst>
            <pc:docMk/>
            <pc:sldMk cId="3052621310" sldId="322"/>
            <ac:spMk id="2" creationId="{00000000-0000-0000-0000-000000000000}"/>
          </ac:spMkLst>
        </pc:spChg>
      </pc:sldChg>
      <pc:sldChg chg="modSp mod">
        <pc:chgData name="Lucy Neville" userId="efd764ea-f85c-4e6e-8db4-3c9736fe2737" providerId="ADAL" clId="{32E26C9F-82CC-4423-B23B-9969A94060C1}" dt="2023-04-05T15:06:39.379" v="151" actId="403"/>
        <pc:sldMkLst>
          <pc:docMk/>
          <pc:sldMk cId="2029992930" sldId="323"/>
        </pc:sldMkLst>
        <pc:spChg chg="mod">
          <ac:chgData name="Lucy Neville" userId="efd764ea-f85c-4e6e-8db4-3c9736fe2737" providerId="ADAL" clId="{32E26C9F-82CC-4423-B23B-9969A94060C1}" dt="2023-04-05T15:06:39.379" v="151" actId="403"/>
          <ac:spMkLst>
            <pc:docMk/>
            <pc:sldMk cId="2029992930" sldId="323"/>
            <ac:spMk id="2" creationId="{00000000-0000-0000-0000-000000000000}"/>
          </ac:spMkLst>
        </pc:spChg>
      </pc:sldChg>
      <pc:sldChg chg="modSp mod">
        <pc:chgData name="Lucy Neville" userId="efd764ea-f85c-4e6e-8db4-3c9736fe2737" providerId="ADAL" clId="{32E26C9F-82CC-4423-B23B-9969A94060C1}" dt="2023-04-05T15:05:14.174" v="129" actId="403"/>
        <pc:sldMkLst>
          <pc:docMk/>
          <pc:sldMk cId="2222613789" sldId="324"/>
        </pc:sldMkLst>
        <pc:spChg chg="mod">
          <ac:chgData name="Lucy Neville" userId="efd764ea-f85c-4e6e-8db4-3c9736fe2737" providerId="ADAL" clId="{32E26C9F-82CC-4423-B23B-9969A94060C1}" dt="2023-04-05T15:05:14.174" v="129" actId="403"/>
          <ac:spMkLst>
            <pc:docMk/>
            <pc:sldMk cId="2222613789" sldId="324"/>
            <ac:spMk id="2" creationId="{00000000-0000-0000-0000-000000000000}"/>
          </ac:spMkLst>
        </pc:spChg>
      </pc:sldChg>
      <pc:sldChg chg="modSp mod">
        <pc:chgData name="Lucy Neville" userId="efd764ea-f85c-4e6e-8db4-3c9736fe2737" providerId="ADAL" clId="{32E26C9F-82CC-4423-B23B-9969A94060C1}" dt="2023-04-05T15:01:24.615" v="107" actId="1076"/>
        <pc:sldMkLst>
          <pc:docMk/>
          <pc:sldMk cId="3671346791" sldId="326"/>
        </pc:sldMkLst>
        <pc:spChg chg="mod">
          <ac:chgData name="Lucy Neville" userId="efd764ea-f85c-4e6e-8db4-3c9736fe2737" providerId="ADAL" clId="{32E26C9F-82CC-4423-B23B-9969A94060C1}" dt="2023-04-05T15:00:23.739" v="88" actId="403"/>
          <ac:spMkLst>
            <pc:docMk/>
            <pc:sldMk cId="3671346791" sldId="326"/>
            <ac:spMk id="2" creationId="{00000000-0000-0000-0000-000000000000}"/>
          </ac:spMkLst>
        </pc:spChg>
        <pc:spChg chg="mod">
          <ac:chgData name="Lucy Neville" userId="efd764ea-f85c-4e6e-8db4-3c9736fe2737" providerId="ADAL" clId="{32E26C9F-82CC-4423-B23B-9969A94060C1}" dt="2023-04-05T15:01:24.615" v="107" actId="1076"/>
          <ac:spMkLst>
            <pc:docMk/>
            <pc:sldMk cId="3671346791" sldId="326"/>
            <ac:spMk id="7" creationId="{00000000-0000-0000-0000-000000000000}"/>
          </ac:spMkLst>
        </pc:spChg>
      </pc:sldChg>
      <pc:sldChg chg="modSp mod">
        <pc:chgData name="Lucy Neville" userId="efd764ea-f85c-4e6e-8db4-3c9736fe2737" providerId="ADAL" clId="{32E26C9F-82CC-4423-B23B-9969A94060C1}" dt="2023-04-05T15:07:27.260" v="159" actId="403"/>
        <pc:sldMkLst>
          <pc:docMk/>
          <pc:sldMk cId="2645137249" sldId="327"/>
        </pc:sldMkLst>
        <pc:spChg chg="mod">
          <ac:chgData name="Lucy Neville" userId="efd764ea-f85c-4e6e-8db4-3c9736fe2737" providerId="ADAL" clId="{32E26C9F-82CC-4423-B23B-9969A94060C1}" dt="2023-04-05T15:07:27.260" v="159" actId="403"/>
          <ac:spMkLst>
            <pc:docMk/>
            <pc:sldMk cId="2645137249" sldId="327"/>
            <ac:spMk id="2" creationId="{00000000-0000-0000-0000-000000000000}"/>
          </ac:spMkLst>
        </pc:spChg>
      </pc:sldChg>
      <pc:sldChg chg="modSp mod">
        <pc:chgData name="Lucy Neville" userId="efd764ea-f85c-4e6e-8db4-3c9736fe2737" providerId="ADAL" clId="{32E26C9F-82CC-4423-B23B-9969A94060C1}" dt="2023-04-05T15:05:27.064" v="133" actId="403"/>
        <pc:sldMkLst>
          <pc:docMk/>
          <pc:sldMk cId="761017974" sldId="328"/>
        </pc:sldMkLst>
        <pc:spChg chg="mod">
          <ac:chgData name="Lucy Neville" userId="efd764ea-f85c-4e6e-8db4-3c9736fe2737" providerId="ADAL" clId="{32E26C9F-82CC-4423-B23B-9969A94060C1}" dt="2023-04-05T15:05:27.064" v="133" actId="403"/>
          <ac:spMkLst>
            <pc:docMk/>
            <pc:sldMk cId="761017974" sldId="328"/>
            <ac:spMk id="2" creationId="{00000000-0000-0000-0000-000000000000}"/>
          </ac:spMkLst>
        </pc:spChg>
      </pc:sldChg>
      <pc:sldChg chg="modSp mod">
        <pc:chgData name="Lucy Neville" userId="efd764ea-f85c-4e6e-8db4-3c9736fe2737" providerId="ADAL" clId="{32E26C9F-82CC-4423-B23B-9969A94060C1}" dt="2023-04-05T15:07:10.329" v="155" actId="403"/>
        <pc:sldMkLst>
          <pc:docMk/>
          <pc:sldMk cId="1039982086" sldId="332"/>
        </pc:sldMkLst>
        <pc:spChg chg="mod">
          <ac:chgData name="Lucy Neville" userId="efd764ea-f85c-4e6e-8db4-3c9736fe2737" providerId="ADAL" clId="{32E26C9F-82CC-4423-B23B-9969A94060C1}" dt="2023-04-05T15:07:10.329" v="155" actId="403"/>
          <ac:spMkLst>
            <pc:docMk/>
            <pc:sldMk cId="1039982086" sldId="332"/>
            <ac:spMk id="5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89AE07-6B11-4489-A166-A4D31896FFE4}" type="datetimeFigureOut">
              <a:rPr lang="en-GB" smtClean="0"/>
              <a:t>05/04/2023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F4EB49-0A2A-442E-BF10-FD3FBDC68A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51064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©Ruth</a:t>
            </a:r>
            <a:r>
              <a:rPr lang="en-GB" baseline="0" dirty="0"/>
              <a:t> Armstrong Photography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F4EB49-0A2A-442E-BF10-FD3FBDC68A6C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31969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F4EB49-0A2A-442E-BF10-FD3FBDC68A6C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31147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03138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1823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8925" y="1341438"/>
            <a:ext cx="2058988" cy="52562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341438"/>
            <a:ext cx="6029325" cy="52562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82773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1502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90863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565400"/>
            <a:ext cx="4038600" cy="4032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565400"/>
            <a:ext cx="4038600" cy="4032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70527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1119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42476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8814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34047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865506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3414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565400"/>
            <a:ext cx="8229600" cy="403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</p:txBody>
      </p:sp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0" y="0"/>
            <a:ext cx="9144000" cy="990600"/>
          </a:xfrm>
          <a:prstGeom prst="rect">
            <a:avLst/>
          </a:prstGeom>
          <a:solidFill>
            <a:srgbClr val="0D6CB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GB" altLang="en-US" sz="2400">
              <a:solidFill>
                <a:srgbClr val="0D6CB6"/>
              </a:solidFill>
              <a:latin typeface="Times"/>
            </a:endParaRPr>
          </a:p>
        </p:txBody>
      </p:sp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79388"/>
            <a:ext cx="1905000" cy="528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0D6CB6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0D6CB6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0D6CB6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0D6CB6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0D6CB6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0D6CB6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0D6CB6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0D6CB6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0D6CB6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 b="1">
          <a:solidFill>
            <a:srgbClr val="0D6CB6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rgbClr val="0D6CB6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0D6CB6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rgbClr val="0D6CB6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rgbClr val="0D6CB6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rgbClr val="0D6CB6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rgbClr val="0D6CB6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rgbClr val="0D6CB6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rgbClr val="0D6CB6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.uk/url?sa=i&amp;rct=j&amp;q=&amp;esrc=s&amp;source=images&amp;cd=&amp;cad=rja&amp;uact=8&amp;ved=0ahUKEwjn96ClgJLRAhWbNVAKHVLkBr8QjRwIBw&amp;url=https://www.pinterest.com/lbjmorris/clocks/&amp;psig=AFQjCNGtfdp0PZtWF9EtMDflL3wnqC-vSg&amp;ust=1482846625210538" TargetMode="Externa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ms.ac.uk/explore/search-our-collections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google.co.uk/url?sa=i&amp;rct=j&amp;q=&amp;esrc=s&amp;source=images&amp;cd=&amp;cad=rja&amp;uact=8&amp;ved=0ahUKEwjn96ClgJLRAhWbNVAKHVLkBr8QjRwIBw&amp;url=https://www.pinterest.com/lbjmorris/clocks/&amp;psig=AFQjCNGtfdp0PZtWF9EtMDflL3wnqC-vSg&amp;ust=1482846625210538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GB" dirty="0"/>
              <a:t>Teachers</a:t>
            </a:r>
            <a:br>
              <a:rPr lang="en-GB" dirty="0"/>
            </a:br>
            <a:r>
              <a:rPr lang="en-GB" dirty="0"/>
              <a:t>This guide is for a workshop at the National War Museum. You can edit and adapt to use with your class. </a:t>
            </a:r>
          </a:p>
        </p:txBody>
      </p:sp>
    </p:spTree>
    <p:extLst>
      <p:ext uri="{BB962C8B-B14F-4D97-AF65-F5344CB8AC3E}">
        <p14:creationId xmlns:p14="http://schemas.microsoft.com/office/powerpoint/2010/main" val="3664046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694" y="836712"/>
            <a:ext cx="8229600" cy="1143000"/>
          </a:xfrm>
        </p:spPr>
        <p:txBody>
          <a:bodyPr/>
          <a:lstStyle/>
          <a:p>
            <a:r>
              <a:rPr lang="ru-RU" sz="2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Прохід до Національного військового музею</a:t>
            </a:r>
            <a:endParaRPr lang="en-GB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5661248"/>
            <a:ext cx="90364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auto">
              <a:spcBef>
                <a:spcPct val="20000"/>
              </a:spcBef>
              <a:spcAft>
                <a:spcPts val="0"/>
              </a:spcAft>
            </a:pPr>
            <a:r>
              <a:rPr lang="ru-RU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Ідіть з пагорбу по стежці вниз. Будь ласка, будьте обережні, оскільки там може бути рухомий транспорт</a:t>
            </a:r>
            <a:endParaRPr lang="en-GB" sz="3200" dirty="0">
              <a:solidFill>
                <a:srgbClr val="FF0000"/>
              </a:solidFill>
              <a:latin typeface="Calibri"/>
              <a:cs typeface="+mn-cs"/>
            </a:endParaRPr>
          </a:p>
        </p:txBody>
      </p:sp>
      <p:pic>
        <p:nvPicPr>
          <p:cNvPr id="4098" name="Picture 2" descr="\\nmssan10\Workgroups\LP\DeptWork\Schools\Schools NWM\Images\Welcome guide\hill to museu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772816"/>
            <a:ext cx="4896544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7693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694" y="836712"/>
            <a:ext cx="8229600" cy="1143000"/>
          </a:xfrm>
        </p:spPr>
        <p:txBody>
          <a:bodyPr/>
          <a:lstStyle/>
          <a:p>
            <a:r>
              <a:rPr lang="ru-RU" sz="2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Прохід до Національного військового музею</a:t>
            </a:r>
            <a:endParaRPr lang="en-GB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8" y="5517232"/>
            <a:ext cx="90364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auto">
              <a:spcBef>
                <a:spcPct val="20000"/>
              </a:spcBef>
              <a:spcAft>
                <a:spcPts val="0"/>
              </a:spcAft>
            </a:pPr>
            <a:r>
              <a:rPr lang="ru-RU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Ми прийдемо до Hospital Square та побачимо статую графа Хейга на його коні</a:t>
            </a:r>
            <a:endParaRPr lang="en-GB" sz="3200" dirty="0">
              <a:solidFill>
                <a:srgbClr val="FF0000"/>
              </a:solidFill>
              <a:latin typeface="Calibri"/>
              <a:cs typeface="+mn-cs"/>
            </a:endParaRPr>
          </a:p>
        </p:txBody>
      </p:sp>
      <p:pic>
        <p:nvPicPr>
          <p:cNvPr id="6146" name="Picture 2" descr="\\nmssan10\Workgroups\LP\DeptWork\Schools\Schools NWM\Images\Welcome guide\Hospital squa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2153" y="1700808"/>
            <a:ext cx="4928096" cy="3696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08812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73216"/>
            <a:ext cx="8229600" cy="1143000"/>
          </a:xfrm>
        </p:spPr>
        <p:txBody>
          <a:bodyPr/>
          <a:lstStyle/>
          <a:p>
            <a:pPr algn="l"/>
            <a:r>
              <a:rPr lang="ru-RU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Ми можемо зустріти екскурсовода, який відповість на наші запитання або допоможе в разі нашої потреби. Вони носять форму, яка виглядає ось так. </a:t>
            </a:r>
            <a:br>
              <a:rPr lang="en-GB" sz="2800" dirty="0"/>
            </a:br>
            <a:endParaRPr lang="en-GB" sz="2800" dirty="0">
              <a:solidFill>
                <a:schemeClr val="tx2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518657"/>
            <a:ext cx="3888432" cy="3557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3059832" y="1124744"/>
            <a:ext cx="3322712" cy="3939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az-Cyrl-AZ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Екскурсовод</a:t>
            </a:r>
            <a:endParaRPr lang="en-GB" sz="2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11165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24744"/>
            <a:ext cx="8229600" cy="1143000"/>
          </a:xfrm>
        </p:spPr>
        <p:txBody>
          <a:bodyPr/>
          <a:lstStyle/>
          <a:p>
            <a:pPr algn="l"/>
            <a:r>
              <a:rPr lang="ru-RU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Перебуваючи у Національному військовому музеї, нам, можливо, доведеться скористатися сходами або ліфтом</a:t>
            </a:r>
            <a:endParaRPr lang="en-GB" dirty="0">
              <a:solidFill>
                <a:schemeClr val="tx2"/>
              </a:solidFill>
            </a:endParaRPr>
          </a:p>
        </p:txBody>
      </p:sp>
      <p:pic>
        <p:nvPicPr>
          <p:cNvPr id="17410" name="Picture 2" descr="\\nmssan10\Workgroups\LP\DeptWork\Schools\Schools NWM\Images\Welcome guide\lif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276872"/>
            <a:ext cx="2841780" cy="3789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1" name="Picture 3" descr="\\nmssan10\Workgroups\LP\DeptWork\Schools\Schools NWM\Images\Welcome guide\stair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276872"/>
            <a:ext cx="2841780" cy="3789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1763688" y="6309320"/>
            <a:ext cx="5196524" cy="692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D6CB6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D6CB6"/>
                </a:solidFill>
                <a:latin typeface="Arial" charset="0"/>
                <a:cs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D6CB6"/>
                </a:solidFill>
                <a:latin typeface="Arial" charset="0"/>
                <a:cs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D6CB6"/>
                </a:solidFill>
                <a:latin typeface="Arial" charset="0"/>
                <a:cs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D6CB6"/>
                </a:solidFill>
                <a:latin typeface="Arial" charset="0"/>
                <a:cs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D6CB6"/>
                </a:solidFill>
                <a:latin typeface="Arial" charset="0"/>
                <a:cs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D6CB6"/>
                </a:solidFill>
                <a:latin typeface="Arial" charset="0"/>
                <a:cs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D6CB6"/>
                </a:solidFill>
                <a:latin typeface="Arial" charset="0"/>
                <a:cs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D6CB6"/>
                </a:solidFill>
                <a:latin typeface="Arial" charset="0"/>
                <a:cs typeface="Arial" charset="0"/>
              </a:defRPr>
            </a:lvl9pPr>
          </a:lstStyle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az-Cyrl-AZ" sz="2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Сходи</a:t>
            </a:r>
            <a:r>
              <a:rPr lang="en-GB" sz="2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    </a:t>
            </a:r>
            <a:r>
              <a:rPr lang="az-Cyrl-AZ" sz="2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4000" kern="0" dirty="0">
                <a:solidFill>
                  <a:schemeClr val="tx2"/>
                </a:solidFill>
              </a:rPr>
              <a:t>			 </a:t>
            </a:r>
            <a:r>
              <a:rPr lang="az-Cyrl-AZ" sz="2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Ліфт</a:t>
            </a:r>
            <a:endParaRPr lang="az-Cyrl-AZ" sz="2000" b="0" dirty="0">
              <a:effectLst/>
            </a:endParaRPr>
          </a:p>
          <a:p>
            <a:r>
              <a:rPr lang="en-GB" sz="1400" dirty="0"/>
              <a:t>  </a:t>
            </a:r>
          </a:p>
          <a:p>
            <a:br>
              <a:rPr lang="az-Cyrl-AZ" sz="1400" dirty="0"/>
            </a:br>
            <a:endParaRPr lang="en-GB" sz="2800" kern="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3467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24744"/>
            <a:ext cx="8229600" cy="1143000"/>
          </a:xfrm>
        </p:spPr>
        <p:txBody>
          <a:bodyPr/>
          <a:lstStyle/>
          <a:p>
            <a:pPr algn="l"/>
            <a:r>
              <a:rPr lang="ru-RU" sz="2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Деяким людям приміщення музею можуть здатися досить темними</a:t>
            </a:r>
            <a:endParaRPr lang="en-GB" sz="4000" dirty="0">
              <a:solidFill>
                <a:schemeClr val="tx2"/>
              </a:solidFill>
            </a:endParaRPr>
          </a:p>
        </p:txBody>
      </p:sp>
      <p:pic>
        <p:nvPicPr>
          <p:cNvPr id="9218" name="Picture 2" descr="\\nmssan10\Workgroups\LP\DeptWork\Schools\Schools NWM\Images\Welcome guide\low light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348880"/>
            <a:ext cx="3111810" cy="410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\\nmssan10\Workgroups\LP\DeptWork\Schools\Schools NWM\Images\Welcome guide\low lighting 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348880"/>
            <a:ext cx="3075806" cy="410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57762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5579447"/>
            <a:ext cx="8517632" cy="1143000"/>
          </a:xfrm>
        </p:spPr>
        <p:txBody>
          <a:bodyPr/>
          <a:lstStyle/>
          <a:p>
            <a:pPr algn="l"/>
            <a:r>
              <a:rPr lang="ru-RU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Ми скористуємося ось цими сходами, щоб потрапити до нашої екскурсії</a:t>
            </a:r>
            <a:endParaRPr lang="en-GB" dirty="0">
              <a:solidFill>
                <a:schemeClr val="tx2"/>
              </a:solidFill>
            </a:endParaRPr>
          </a:p>
        </p:txBody>
      </p:sp>
      <p:pic>
        <p:nvPicPr>
          <p:cNvPr id="10242" name="Picture 2" descr="\\nmssan10\Workgroups\LP\DeptWork\Schools\Schools NWM\Images\Welcome guide\stairs to roo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4077" y="1138436"/>
            <a:ext cx="3435846" cy="4581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15742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\\nmssan10\Workgroups\LP\DeptWork\Schools\Schools NWM\Images\Welcome guide\Jacket hook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401713"/>
            <a:ext cx="3021800" cy="4029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01712"/>
            <a:ext cx="1214758" cy="1119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043" y="2958468"/>
            <a:ext cx="1176337" cy="1017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95536" y="5579447"/>
            <a:ext cx="8517632" cy="1143000"/>
          </a:xfrm>
        </p:spPr>
        <p:txBody>
          <a:bodyPr/>
          <a:lstStyle/>
          <a:p>
            <a:pPr algn="l"/>
            <a:r>
              <a:rPr lang="ru-RU" sz="2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Коли ми дійдемо до вершини сходів, ми залишимо наш верхній одяг та сумки ось тут.</a:t>
            </a:r>
            <a:endParaRPr lang="en-GB" sz="4000" dirty="0">
              <a:solidFill>
                <a:schemeClr val="tx2"/>
              </a:solidFill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4076" y="2856572"/>
            <a:ext cx="1214758" cy="1119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9360" y="1528929"/>
            <a:ext cx="1176337" cy="1017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311297"/>
            <a:ext cx="1214758" cy="1119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9360" y="4311297"/>
            <a:ext cx="1176337" cy="1017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92532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5579447"/>
            <a:ext cx="8229600" cy="1143000"/>
          </a:xfrm>
        </p:spPr>
        <p:txBody>
          <a:bodyPr/>
          <a:lstStyle/>
          <a:p>
            <a:pPr algn="l"/>
            <a:r>
              <a:rPr lang="ru-RU" sz="2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Після цього ми зможемо увійти до Зали воєнного життя та розпочати нашу екскурсію.</a:t>
            </a:r>
            <a:endParaRPr lang="en-GB" sz="4000" dirty="0">
              <a:solidFill>
                <a:schemeClr val="tx2"/>
              </a:solidFill>
            </a:endParaRPr>
          </a:p>
        </p:txBody>
      </p:sp>
      <p:pic>
        <p:nvPicPr>
          <p:cNvPr id="15362" name="Picture 2" descr="\\nmssan10\Workgroups\LP\DeptWork\Schools\Schools NWM\Images\Welcome guide\Wartime Life Roo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268760"/>
            <a:ext cx="5984213" cy="4488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88200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3224" y="5949280"/>
            <a:ext cx="8229600" cy="1143000"/>
          </a:xfrm>
        </p:spPr>
        <p:txBody>
          <a:bodyPr/>
          <a:lstStyle/>
          <a:p>
            <a:pPr algn="l"/>
            <a:r>
              <a:rPr lang="ru-RU" sz="2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У залі ми побачимо багато різних об'єктів.</a:t>
            </a:r>
            <a:endParaRPr lang="en-GB" sz="4000" dirty="0">
              <a:solidFill>
                <a:schemeClr val="tx2"/>
              </a:solidFill>
            </a:endParaRPr>
          </a:p>
        </p:txBody>
      </p:sp>
      <p:pic>
        <p:nvPicPr>
          <p:cNvPr id="16386" name="Picture 2" descr="\\nmssan10\Workgroups\LP\DeptWork\Schools\Schools NWM\Images\Welcome guide\B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502" y="1124744"/>
            <a:ext cx="3487936" cy="2615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7" name="Picture 3" descr="\\nmssan10\Workgroups\LP\DeptWork\Schools\Schools NWM\Images\Welcome guide\Children's shelv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124744"/>
            <a:ext cx="3487936" cy="2615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\\nmssan10\Workgroups\LP\DeptWork\Schools\Schools NWM\Images\Welcome guide\Hearth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861048"/>
            <a:ext cx="3271912" cy="2453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26137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264869"/>
            <a:ext cx="8496943" cy="1143000"/>
          </a:xfrm>
        </p:spPr>
        <p:txBody>
          <a:bodyPr/>
          <a:lstStyle/>
          <a:p>
            <a:pPr algn="l"/>
            <a:r>
              <a:rPr lang="ru-RU" sz="2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Коли прийде час іти, ми зберемо наші речі і підемо назад вниз по сходах.</a:t>
            </a:r>
            <a:endParaRPr lang="en-GB" sz="4000" dirty="0">
              <a:solidFill>
                <a:schemeClr val="tx1"/>
              </a:solidFill>
            </a:endParaRPr>
          </a:p>
        </p:txBody>
      </p:sp>
      <p:pic>
        <p:nvPicPr>
          <p:cNvPr id="7170" name="Picture 2" descr="\\nmssan10\Workgroups\LP\DeptWork\Schools\Schools NWM\Images\Welcome guide\Jacket hook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420888"/>
            <a:ext cx="3021800" cy="4029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\\nmssan10\Workgroups\LP\DeptWork\Schools\Schools NWM\Images\Welcome guide\stairs to roo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420888"/>
            <a:ext cx="3057804" cy="4077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420888"/>
            <a:ext cx="1214758" cy="1119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7114" y="3789040"/>
            <a:ext cx="1176337" cy="1017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0109" y="5085184"/>
            <a:ext cx="1214758" cy="1119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10179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76994" y="1268760"/>
            <a:ext cx="7990011" cy="1900610"/>
          </a:xfrm>
          <a:ln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r>
              <a:rPr lang="ru-RU" sz="2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Ми йдемо до Національного військового музею</a:t>
            </a:r>
            <a:endParaRPr lang="en-US" altLang="en-US" sz="7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2996952"/>
            <a:ext cx="5344088" cy="3562725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5272" y="620687"/>
            <a:ext cx="3722105" cy="1223467"/>
          </a:xfrm>
        </p:spPr>
        <p:txBody>
          <a:bodyPr/>
          <a:lstStyle/>
          <a:p>
            <a:pPr algn="l"/>
            <a:r>
              <a:rPr lang="az-Cyrl-AZ" sz="2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Це туалети в Музеї.</a:t>
            </a:r>
            <a:endParaRPr lang="en-GB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054430"/>
            <a:ext cx="1512168" cy="1878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948559"/>
            <a:ext cx="2033588" cy="2047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257" y="4869182"/>
            <a:ext cx="2012766" cy="166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699792" y="5655678"/>
            <a:ext cx="62575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Сушарки для рук дуже гучні.</a:t>
            </a:r>
            <a:endParaRPr lang="en-GB" sz="2800" dirty="0"/>
          </a:p>
        </p:txBody>
      </p:sp>
      <p:sp>
        <p:nvSpPr>
          <p:cNvPr id="3" name="Rectangle 2"/>
          <p:cNvSpPr/>
          <p:nvPr/>
        </p:nvSpPr>
        <p:spPr bwMode="auto">
          <a:xfrm>
            <a:off x="1331640" y="2276872"/>
            <a:ext cx="6624736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20482" name="Picture 2" descr="\\nmssan10\Workgroups\LP\DeptWork\Schools\Schools NWM\Images\Welcome guide\Toilets in museum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4278" y="1628801"/>
            <a:ext cx="2754306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51523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5589240"/>
            <a:ext cx="8229600" cy="1143000"/>
          </a:xfrm>
        </p:spPr>
        <p:txBody>
          <a:bodyPr/>
          <a:lstStyle/>
          <a:p>
            <a:r>
              <a:rPr lang="ru-RU" sz="2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Через ці двері ми вийдемо з Військового музею.</a:t>
            </a:r>
            <a:endParaRPr lang="en-GB" sz="4000" dirty="0">
              <a:solidFill>
                <a:schemeClr val="tx1"/>
              </a:solidFill>
            </a:endParaRPr>
          </a:p>
        </p:txBody>
      </p:sp>
      <p:pic>
        <p:nvPicPr>
          <p:cNvPr id="13314" name="Picture 2" descr="\\nmssan10\Workgroups\LP\DeptWork\Schools\Schools NWM\Images\Welcome guide\exi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340768"/>
            <a:ext cx="3219822" cy="4293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26213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5715000"/>
            <a:ext cx="8229600" cy="1143000"/>
          </a:xfrm>
        </p:spPr>
        <p:txBody>
          <a:bodyPr/>
          <a:lstStyle/>
          <a:p>
            <a:pPr algn="l"/>
            <a:r>
              <a:rPr lang="ru-RU" sz="2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Ми повернемося на Hospital Square та будемо готові покинути Національний військовий музей</a:t>
            </a:r>
            <a:endParaRPr lang="en-GB" sz="4000" dirty="0">
              <a:solidFill>
                <a:schemeClr val="tx1"/>
              </a:solidFill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412776"/>
            <a:ext cx="5416129" cy="4068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99929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196752"/>
            <a:ext cx="5376333" cy="4032250"/>
          </a:xfr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95536" y="5517232"/>
            <a:ext cx="8229600" cy="1143000"/>
          </a:xfrm>
        </p:spPr>
        <p:txBody>
          <a:bodyPr/>
          <a:lstStyle/>
          <a:p>
            <a:pPr algn="l"/>
            <a:r>
              <a:rPr lang="ru-RU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Ми можемо пообідати на вулиці і взяти там ковдру для пікніка, щоб сісти. </a:t>
            </a:r>
            <a:r>
              <a:rPr lang="az-Cyrl-AZ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Кут </a:t>
            </a:r>
            <a:r>
              <a:rPr lang="en-GB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Hospital Square </a:t>
            </a:r>
            <a:r>
              <a:rPr lang="az-Cyrl-AZ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є захищеним місцем. 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99820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5373216"/>
            <a:ext cx="8712968" cy="1143000"/>
          </a:xfrm>
        </p:spPr>
        <p:txBody>
          <a:bodyPr/>
          <a:lstStyle/>
          <a:p>
            <a:pPr algn="l"/>
            <a:r>
              <a:rPr lang="ru-RU" sz="2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Дрібне сміття та переробні відходи можна покласти в урни поруч.</a:t>
            </a:r>
            <a:endParaRPr lang="en-GB" sz="4000" dirty="0">
              <a:solidFill>
                <a:schemeClr val="tx1"/>
              </a:solidFill>
            </a:endParaRPr>
          </a:p>
        </p:txBody>
      </p:sp>
      <p:pic>
        <p:nvPicPr>
          <p:cNvPr id="18434" name="Picture 2" descr="\\nmssan10\Workgroups\LP\DeptWork\Schools\Schools NWM\Images\Welcome guide\bin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2329" y="1340768"/>
            <a:ext cx="5239951" cy="3929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51372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683568" y="980728"/>
            <a:ext cx="7566079" cy="53285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  <a:defRPr/>
            </a:pPr>
            <a:r>
              <a:rPr lang="ru-RU" sz="2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Ми можемо спланувати наш візит, скориставшись сайтом музею. Ми можемо оглянути решту Замку протягом нашого дня. </a:t>
            </a:r>
            <a:endParaRPr lang="en-GB" sz="3600" dirty="0">
              <a:solidFill>
                <a:sysClr val="windowText" lastClr="000000"/>
              </a:solidFill>
            </a:endParaRP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en-GB" sz="2400" dirty="0">
              <a:solidFill>
                <a:sysClr val="windowText" lastClr="000000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119" y="2492896"/>
            <a:ext cx="5346700" cy="3560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27368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393" y="908720"/>
            <a:ext cx="8229600" cy="1143000"/>
          </a:xfrm>
        </p:spPr>
        <p:txBody>
          <a:bodyPr/>
          <a:lstStyle/>
          <a:p>
            <a:r>
              <a:rPr lang="az-Cyrl-AZ" sz="2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Ми залишимо замок о</a:t>
            </a:r>
            <a:endParaRPr lang="en-GB" sz="4400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4289" y="4999586"/>
            <a:ext cx="1888488" cy="1844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Image result for blank clock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9612" y="1988840"/>
            <a:ext cx="2103165" cy="2103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604527" y="4005064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D6CB6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D6CB6"/>
                </a:solidFill>
                <a:latin typeface="Arial" charset="0"/>
                <a:cs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D6CB6"/>
                </a:solidFill>
                <a:latin typeface="Arial" charset="0"/>
                <a:cs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D6CB6"/>
                </a:solidFill>
                <a:latin typeface="Arial" charset="0"/>
                <a:cs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D6CB6"/>
                </a:solidFill>
                <a:latin typeface="Arial" charset="0"/>
                <a:cs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D6CB6"/>
                </a:solidFill>
                <a:latin typeface="Arial" charset="0"/>
                <a:cs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D6CB6"/>
                </a:solidFill>
                <a:latin typeface="Arial" charset="0"/>
                <a:cs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D6CB6"/>
                </a:solidFill>
                <a:latin typeface="Arial" charset="0"/>
                <a:cs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D6CB6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az-Cyrl-AZ" sz="2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Та повернемося до школи.</a:t>
            </a:r>
            <a:endParaRPr lang="en-GB" sz="4400" kern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8357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24744"/>
            <a:ext cx="8229600" cy="1143000"/>
          </a:xfrm>
        </p:spPr>
        <p:txBody>
          <a:bodyPr/>
          <a:lstStyle/>
          <a:p>
            <a:r>
              <a:rPr lang="az-Cyrl-AZ" sz="2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Нашою темою є</a:t>
            </a:r>
            <a:endParaRPr lang="en-GB" sz="4400" dirty="0">
              <a:solidFill>
                <a:schemeClr val="tx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4320778"/>
          </a:xfrm>
        </p:spPr>
        <p:txBody>
          <a:bodyPr/>
          <a:lstStyle/>
          <a:p>
            <a:r>
              <a:rPr lang="en-GB" sz="2800" dirty="0">
                <a:solidFill>
                  <a:schemeClr val="tx1"/>
                </a:solidFill>
              </a:rPr>
              <a:t>Add in what you are planning on looking at e.g. </a:t>
            </a:r>
          </a:p>
          <a:p>
            <a:pPr lvl="1"/>
            <a:r>
              <a:rPr lang="en-GB" dirty="0">
                <a:solidFill>
                  <a:schemeClr val="tx1"/>
                </a:solidFill>
              </a:rPr>
              <a:t>WW1</a:t>
            </a:r>
          </a:p>
          <a:p>
            <a:pPr lvl="1"/>
            <a:r>
              <a:rPr lang="en-GB" dirty="0">
                <a:solidFill>
                  <a:schemeClr val="tx1"/>
                </a:solidFill>
              </a:rPr>
              <a:t>WW2</a:t>
            </a:r>
          </a:p>
          <a:p>
            <a:pPr marL="457200" lvl="1" indent="0">
              <a:buNone/>
            </a:pPr>
            <a:r>
              <a:rPr lang="en-GB" dirty="0">
                <a:solidFill>
                  <a:srgbClr val="FF0000"/>
                </a:solidFill>
              </a:rPr>
              <a:t>If you want to add in pictures of some of the museums’ objects you can search the collections here: </a:t>
            </a:r>
            <a:r>
              <a:rPr lang="en-GB" dirty="0">
                <a:solidFill>
                  <a:srgbClr val="FF0000"/>
                </a:solidFill>
                <a:hlinkClick r:id="rId2"/>
              </a:rPr>
              <a:t>http://www.nms.ac.uk/explore/search-our-collections/</a:t>
            </a:r>
            <a:r>
              <a:rPr lang="en-GB" dirty="0">
                <a:solidFill>
                  <a:srgbClr val="FF0000"/>
                </a:solidFill>
              </a:rPr>
              <a:t> </a:t>
            </a:r>
          </a:p>
          <a:p>
            <a:pPr marL="457200" lvl="1" indent="0">
              <a:buNone/>
            </a:pPr>
            <a:r>
              <a:rPr lang="en-GB" dirty="0">
                <a:solidFill>
                  <a:srgbClr val="FF0000"/>
                </a:solidFill>
              </a:rPr>
              <a:t>This could be a fun pre-visit planning activity.</a:t>
            </a:r>
          </a:p>
        </p:txBody>
      </p:sp>
    </p:spTree>
    <p:extLst>
      <p:ext uri="{BB962C8B-B14F-4D97-AF65-F5344CB8AC3E}">
        <p14:creationId xmlns:p14="http://schemas.microsoft.com/office/powerpoint/2010/main" val="37480974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Національний військовий музей знаходиться в Единбурзькому замку</a:t>
            </a:r>
            <a:endParaRPr lang="en-GB" sz="4800" dirty="0">
              <a:solidFill>
                <a:schemeClr val="tx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048" y="2565400"/>
            <a:ext cx="6277903" cy="4032250"/>
          </a:xfrm>
        </p:spPr>
      </p:pic>
    </p:spTree>
    <p:extLst>
      <p:ext uri="{BB962C8B-B14F-4D97-AF65-F5344CB8AC3E}">
        <p14:creationId xmlns:p14="http://schemas.microsoft.com/office/powerpoint/2010/main" val="19642804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2286" y="1268760"/>
            <a:ext cx="8229600" cy="2448272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Ми відвідуємо Національний військовий музей у</a:t>
            </a:r>
            <a:endParaRPr lang="en-GB" sz="3600" u="sng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en-GB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en-GB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ru-RU" sz="2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Ми вийдемо зі школи о</a:t>
            </a:r>
            <a:endParaRPr lang="en-GB" sz="3600" dirty="0"/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1835696" y="2708920"/>
            <a:ext cx="5256584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026" name="Picture 2" descr="Image result for blank clock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6653" y="4005064"/>
            <a:ext cx="2103165" cy="2103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4012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694" y="836712"/>
            <a:ext cx="8229600" cy="1143000"/>
          </a:xfrm>
        </p:spPr>
        <p:txBody>
          <a:bodyPr/>
          <a:lstStyle/>
          <a:p>
            <a:r>
              <a:rPr lang="az-Cyrl-AZ" sz="2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Вхід до замку</a:t>
            </a:r>
            <a:endParaRPr lang="en-GB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5473005"/>
            <a:ext cx="9036496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ru-RU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Ми приїдемо до Единбурзького замку та зустрінемо нашого провідника тут, ліворуч від розвідного мосту</a:t>
            </a:r>
            <a:r>
              <a:rPr lang="en-GB" sz="3600" dirty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. </a:t>
            </a:r>
            <a:r>
              <a:rPr lang="ru-RU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Провідник віддасть нам наші квитки</a:t>
            </a:r>
            <a:endParaRPr lang="ru-RU" sz="3600" b="0" dirty="0">
              <a:effectLst/>
            </a:endParaRPr>
          </a:p>
          <a:p>
            <a:br>
              <a:rPr lang="ru-RU" sz="2800" dirty="0"/>
            </a:br>
            <a:endParaRPr lang="en-GB" sz="2600" dirty="0">
              <a:solidFill>
                <a:srgbClr val="FF0000"/>
              </a:solidFill>
              <a:latin typeface="Calibri"/>
              <a:cs typeface="+mn-cs"/>
            </a:endParaRPr>
          </a:p>
        </p:txBody>
      </p:sp>
      <p:sp>
        <p:nvSpPr>
          <p:cNvPr id="3" name="Right Arrow 2"/>
          <p:cNvSpPr/>
          <p:nvPr/>
        </p:nvSpPr>
        <p:spPr bwMode="auto">
          <a:xfrm rot="12449213">
            <a:off x="4744564" y="3883479"/>
            <a:ext cx="1621083" cy="893744"/>
          </a:xfrm>
          <a:prstGeom prst="rightArrow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1027" name="Picture 3" descr="\\nmssan10\Workgroups\LP\DeptWork\Schools\Schools NWM\Images\Welcome guide\Castleentran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3117" y="1700808"/>
            <a:ext cx="4730261" cy="3547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ight Arrow 7"/>
          <p:cNvSpPr/>
          <p:nvPr/>
        </p:nvSpPr>
        <p:spPr bwMode="auto">
          <a:xfrm rot="21030889">
            <a:off x="1007024" y="3754134"/>
            <a:ext cx="2410540" cy="629906"/>
          </a:xfrm>
          <a:prstGeom prst="rightArrow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74590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Провідники носять ось таку форму. Вони ознайомлять нас з нашою програмою.</a:t>
            </a:r>
            <a:endParaRPr lang="en-GB" sz="4000" dirty="0">
              <a:solidFill>
                <a:srgbClr val="FF0000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4676" y="2492896"/>
            <a:ext cx="3303587" cy="320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2944676" y="5877272"/>
            <a:ext cx="3322712" cy="3939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az-Cyrl-AZ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Провідник</a:t>
            </a:r>
            <a:endParaRPr lang="en-GB" sz="2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34737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694" y="836712"/>
            <a:ext cx="8229600" cy="1143000"/>
          </a:xfrm>
        </p:spPr>
        <p:txBody>
          <a:bodyPr/>
          <a:lstStyle/>
          <a:p>
            <a:r>
              <a:rPr lang="az-Cyrl-AZ" sz="2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Збір квитків</a:t>
            </a:r>
            <a:endParaRPr lang="en-GB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5661248"/>
            <a:ext cx="90364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auto">
              <a:spcBef>
                <a:spcPct val="20000"/>
              </a:spcBef>
              <a:spcAft>
                <a:spcPts val="0"/>
              </a:spcAft>
            </a:pPr>
            <a:r>
              <a:rPr lang="ru-RU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Коли у нас з'явиться власний індивідуальний квиток, нам потрібно буде показати його члену персоналу, який знаходиться тут.</a:t>
            </a:r>
            <a:endParaRPr lang="en-GB" sz="3200" dirty="0">
              <a:solidFill>
                <a:srgbClr val="FF0000"/>
              </a:solidFill>
              <a:latin typeface="Calibri"/>
              <a:cs typeface="+mn-cs"/>
            </a:endParaRPr>
          </a:p>
        </p:txBody>
      </p:sp>
      <p:pic>
        <p:nvPicPr>
          <p:cNvPr id="2051" name="Picture 3" descr="\\nmssan10\Workgroups\LP\DeptWork\Schools\Schools NWM\Images\Welcome guide\ticket poi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660831"/>
            <a:ext cx="3024336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ight Arrow 5"/>
          <p:cNvSpPr/>
          <p:nvPr/>
        </p:nvSpPr>
        <p:spPr bwMode="auto">
          <a:xfrm rot="12449213">
            <a:off x="4654109" y="3706246"/>
            <a:ext cx="2004346" cy="748694"/>
          </a:xfrm>
          <a:prstGeom prst="rightArrow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08192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694" y="836712"/>
            <a:ext cx="8229600" cy="1143000"/>
          </a:xfrm>
        </p:spPr>
        <p:txBody>
          <a:bodyPr/>
          <a:lstStyle/>
          <a:p>
            <a:r>
              <a:rPr lang="ru-RU" sz="2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Прохід до Національного військового музею</a:t>
            </a:r>
            <a:endParaRPr lang="en-GB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5481598"/>
            <a:ext cx="90364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auto">
              <a:spcBef>
                <a:spcPct val="20000"/>
              </a:spcBef>
              <a:spcAft>
                <a:spcPts val="0"/>
              </a:spcAft>
            </a:pPr>
            <a:r>
              <a:rPr lang="ru-RU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Після того, як ми покажемо наші квитки для проходу у замок, нам потрібно пройти по цій доріжці до Національного військового музею слідом за провідником</a:t>
            </a:r>
            <a:endParaRPr lang="en-GB" sz="3200" dirty="0">
              <a:solidFill>
                <a:srgbClr val="FF0000"/>
              </a:solidFill>
              <a:latin typeface="Calibri"/>
              <a:cs typeface="+mn-cs"/>
            </a:endParaRPr>
          </a:p>
        </p:txBody>
      </p:sp>
      <p:pic>
        <p:nvPicPr>
          <p:cNvPr id="3074" name="Picture 2" descr="\\nmssan10\Workgroups\LP\DeptWork\Schools\Schools NWM\Images\Welcome guide\first bi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685208"/>
            <a:ext cx="4928096" cy="3696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48766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694" y="836712"/>
            <a:ext cx="8229600" cy="1143000"/>
          </a:xfrm>
        </p:spPr>
        <p:txBody>
          <a:bodyPr/>
          <a:lstStyle/>
          <a:p>
            <a:r>
              <a:rPr lang="ru-RU" sz="2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Прохід до Національного військового музею</a:t>
            </a:r>
            <a:endParaRPr lang="en-GB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5661248"/>
            <a:ext cx="90364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auto">
              <a:spcBef>
                <a:spcPct val="20000"/>
              </a:spcBef>
              <a:spcAft>
                <a:spcPts val="0"/>
              </a:spcAft>
            </a:pPr>
            <a:r>
              <a:rPr lang="ru-RU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Іноді там може бути дуже багатолюдно, тому нам потрібно переконатися в тому, що ми залишаємося поруч з нашими дорослими.</a:t>
            </a:r>
            <a:endParaRPr lang="en-GB" sz="3200" dirty="0">
              <a:solidFill>
                <a:srgbClr val="FF0000"/>
              </a:solidFill>
              <a:latin typeface="Calibri"/>
              <a:cs typeface="+mn-cs"/>
            </a:endParaRPr>
          </a:p>
        </p:txBody>
      </p:sp>
      <p:pic>
        <p:nvPicPr>
          <p:cNvPr id="5122" name="Picture 2" descr="\\nmssan10\Workgroups\LP\DeptWork\Schools\Schools NWM\Images\Welcome guide\busy scen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2192" y="1700808"/>
            <a:ext cx="5072112" cy="3804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3017724"/>
      </p:ext>
    </p:extLst>
  </p:cSld>
  <p:clrMapOvr>
    <a:masterClrMapping/>
  </p:clrMapOvr>
</p:sld>
</file>

<file path=ppt/theme/theme1.xml><?xml version="1.0" encoding="utf-8"?>
<a:theme xmlns:a="http://schemas.openxmlformats.org/drawingml/2006/main" name="Blue Top Slide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d93af6e-f5a9-4978-bbe0-738ec86b3625" xsi:nil="true"/>
    <lcf76f155ced4ddcb4097134ff3c332f xmlns="fa0e4497-3b6e-46c5-ba7a-e6493251689d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FB377279DA1F74EB59472887FDF0194" ma:contentTypeVersion="16" ma:contentTypeDescription="Create a new document." ma:contentTypeScope="" ma:versionID="71e1c969d489498604db0054500fddfa">
  <xsd:schema xmlns:xsd="http://www.w3.org/2001/XMLSchema" xmlns:xs="http://www.w3.org/2001/XMLSchema" xmlns:p="http://schemas.microsoft.com/office/2006/metadata/properties" xmlns:ns2="fa0e4497-3b6e-46c5-ba7a-e6493251689d" xmlns:ns3="73d83fe1-b1d9-4c63-96e8-1376c7cbbf8c" xmlns:ns4="dd93af6e-f5a9-4978-bbe0-738ec86b3625" targetNamespace="http://schemas.microsoft.com/office/2006/metadata/properties" ma:root="true" ma:fieldsID="5b3164286d49c9ac3caf64c7aa146ed1" ns2:_="" ns3:_="" ns4:_="">
    <xsd:import namespace="fa0e4497-3b6e-46c5-ba7a-e6493251689d"/>
    <xsd:import namespace="73d83fe1-b1d9-4c63-96e8-1376c7cbbf8c"/>
    <xsd:import namespace="dd93af6e-f5a9-4978-bbe0-738ec86b362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a0e4497-3b6e-46c5-ba7a-e6493251689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c6425a57-0ff4-4ffb-a787-0f07631a805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d83fe1-b1d9-4c63-96e8-1376c7cbbf8c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93af6e-f5a9-4978-bbe0-738ec86b3625" elementFormDefault="qualified">
    <xsd:import namespace="http://schemas.microsoft.com/office/2006/documentManagement/types"/>
    <xsd:import namespace="http://schemas.microsoft.com/office/infopath/2007/PartnerControls"/>
    <xsd:element name="TaxCatchAll" ma:index="22" nillable="true" ma:displayName="Taxonomy Catch All Column" ma:hidden="true" ma:list="{3c83ad0d-bd67-4540-b3f0-9ab69244e116}" ma:internalName="TaxCatchAll" ma:showField="CatchAllData" ma:web="73d83fe1-b1d9-4c63-96e8-1376c7cbbf8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3A25F5D-CFD2-47B5-BF5A-85337D9DD54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E6528EE-FE1E-411E-AEF2-3935E346C47F}">
  <ds:schemaRefs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purl.org/dc/terms/"/>
    <ds:schemaRef ds:uri="http://www.w3.org/XML/1998/namespace"/>
    <ds:schemaRef ds:uri="http://schemas.microsoft.com/office/infopath/2007/PartnerControls"/>
    <ds:schemaRef ds:uri="http://schemas.microsoft.com/office/2006/documentManagement/types"/>
    <ds:schemaRef ds:uri="dd93af6e-f5a9-4978-bbe0-738ec86b3625"/>
    <ds:schemaRef ds:uri="73d83fe1-b1d9-4c63-96e8-1376c7cbbf8c"/>
    <ds:schemaRef ds:uri="fa0e4497-3b6e-46c5-ba7a-e6493251689d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7F1AD1A0-534C-41FA-A0C3-7617B9F76B1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a0e4497-3b6e-46c5-ba7a-e6493251689d"/>
    <ds:schemaRef ds:uri="73d83fe1-b1d9-4c63-96e8-1376c7cbbf8c"/>
    <ds:schemaRef ds:uri="dd93af6e-f5a9-4978-bbe0-738ec86b362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Blue Top Slide</Template>
  <TotalTime>574</TotalTime>
  <Words>496</Words>
  <Application>Microsoft Office PowerPoint</Application>
  <PresentationFormat>On-screen Show (4:3)</PresentationFormat>
  <Paragraphs>53</Paragraphs>
  <Slides>27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Calibri</vt:lpstr>
      <vt:lpstr>Times</vt:lpstr>
      <vt:lpstr>Blue Top Slide</vt:lpstr>
      <vt:lpstr>Teachers This guide is for a workshop at the National War Museum. You can edit and adapt to use with your class. </vt:lpstr>
      <vt:lpstr>Ми йдемо до Національного військового музею</vt:lpstr>
      <vt:lpstr>Національний військовий музей знаходиться в Единбурзькому замку</vt:lpstr>
      <vt:lpstr>PowerPoint Presentation</vt:lpstr>
      <vt:lpstr>Вхід до замку</vt:lpstr>
      <vt:lpstr>Провідники носять ось таку форму. Вони ознайомлять нас з нашою програмою.</vt:lpstr>
      <vt:lpstr>Збір квитків</vt:lpstr>
      <vt:lpstr>Прохід до Національного військового музею</vt:lpstr>
      <vt:lpstr>Прохід до Національного військового музею</vt:lpstr>
      <vt:lpstr>Прохід до Національного військового музею</vt:lpstr>
      <vt:lpstr>Прохід до Національного військового музею</vt:lpstr>
      <vt:lpstr>Ми можемо зустріти екскурсовода, який відповість на наші запитання або допоможе в разі нашої потреби. Вони носять форму, яка виглядає ось так.  </vt:lpstr>
      <vt:lpstr>Перебуваючи у Національному військовому музеї, нам, можливо, доведеться скористатися сходами або ліфтом</vt:lpstr>
      <vt:lpstr>Деяким людям приміщення музею можуть здатися досить темними</vt:lpstr>
      <vt:lpstr>Ми скористуємося ось цими сходами, щоб потрапити до нашої екскурсії</vt:lpstr>
      <vt:lpstr>Коли ми дійдемо до вершини сходів, ми залишимо наш верхній одяг та сумки ось тут.</vt:lpstr>
      <vt:lpstr>Після цього ми зможемо увійти до Зали воєнного життя та розпочати нашу екскурсію.</vt:lpstr>
      <vt:lpstr>У залі ми побачимо багато різних об'єктів.</vt:lpstr>
      <vt:lpstr>Коли прийде час іти, ми зберемо наші речі і підемо назад вниз по сходах.</vt:lpstr>
      <vt:lpstr>Це туалети в Музеї.</vt:lpstr>
      <vt:lpstr>Через ці двері ми вийдемо з Військового музею.</vt:lpstr>
      <vt:lpstr>Ми повернемося на Hospital Square та будемо готові покинути Національний військовий музей</vt:lpstr>
      <vt:lpstr>Ми можемо пообідати на вулиці і взяти там ковдру для пікніка, щоб сісти. Кут Hospital Square є захищеним місцем. </vt:lpstr>
      <vt:lpstr>Дрібне сміття та переробні відходи можна покласти в урни поруч.</vt:lpstr>
      <vt:lpstr>PowerPoint Presentation</vt:lpstr>
      <vt:lpstr>Ми залишимо замок о</vt:lpstr>
      <vt:lpstr>Нашою темою є</vt:lpstr>
    </vt:vector>
  </TitlesOfParts>
  <Company>National Museums Scotland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Your visit to the National Museum of Scotland</dc:title>
  <dc:creator>Fiona Johnston</dc:creator>
  <cp:lastModifiedBy>Lucy Neville</cp:lastModifiedBy>
  <cp:revision>112</cp:revision>
  <dcterms:created xsi:type="dcterms:W3CDTF">2016-12-07T15:32:26Z</dcterms:created>
  <dcterms:modified xsi:type="dcterms:W3CDTF">2023-04-05T15:10:15Z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0x010100FFB377279DA1F74EB59472887FDF0194</vt:lpwstr>
  </property>
  <property fmtid="{D5CDD505-2E9C-101B-9397-08002B2CF9AE}" pid="3" name="MediaServiceImageTags">
    <vt:lpwstr/>
  </property>
</Properties>
</file>