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2"/>
  </p:notesMasterIdLst>
  <p:sldIdLst>
    <p:sldId id="333" r:id="rId5"/>
    <p:sldId id="256" r:id="rId6"/>
    <p:sldId id="304" r:id="rId7"/>
    <p:sldId id="292" r:id="rId8"/>
    <p:sldId id="257" r:id="rId9"/>
    <p:sldId id="298" r:id="rId10"/>
    <p:sldId id="310" r:id="rId11"/>
    <p:sldId id="308" r:id="rId12"/>
    <p:sldId id="311" r:id="rId13"/>
    <p:sldId id="309" r:id="rId14"/>
    <p:sldId id="312" r:id="rId15"/>
    <p:sldId id="293" r:id="rId16"/>
    <p:sldId id="326" r:id="rId17"/>
    <p:sldId id="315" r:id="rId18"/>
    <p:sldId id="317" r:id="rId19"/>
    <p:sldId id="299" r:id="rId20"/>
    <p:sldId id="321" r:id="rId21"/>
    <p:sldId id="324" r:id="rId22"/>
    <p:sldId id="328" r:id="rId23"/>
    <p:sldId id="263" r:id="rId24"/>
    <p:sldId id="322" r:id="rId25"/>
    <p:sldId id="323" r:id="rId26"/>
    <p:sldId id="332" r:id="rId27"/>
    <p:sldId id="327" r:id="rId28"/>
    <p:sldId id="296" r:id="rId29"/>
    <p:sldId id="282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Cowi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FD2AC-635D-8BCF-BED4-092D82FD6226}" v="7" dt="2023-03-16T16:21:08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28" autoAdjust="0"/>
  </p:normalViewPr>
  <p:slideViewPr>
    <p:cSldViewPr>
      <p:cViewPr varScale="1">
        <p:scale>
          <a:sx n="62" d="100"/>
          <a:sy n="62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©Ruth</a:t>
            </a:r>
            <a:r>
              <a:rPr lang="en-GB" baseline="0" dirty="0"/>
              <a:t> Armstrong Photography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9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nms.ac.uk/national-war-museum/plan-your-visi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Teachers</a:t>
            </a:r>
            <a:br>
              <a:rPr lang="en-GB" dirty="0"/>
            </a:br>
            <a:r>
              <a:rPr lang="en-GB" dirty="0"/>
              <a:t>This guide is for a workshop at the National War Museum. You can edit and adapt to use with your class. </a:t>
            </a:r>
          </a:p>
        </p:txBody>
      </p:sp>
    </p:spTree>
    <p:extLst>
      <p:ext uri="{BB962C8B-B14F-4D97-AF65-F5344CB8AC3E}">
        <p14:creationId xmlns:p14="http://schemas.microsoft.com/office/powerpoint/2010/main" val="3664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Follow the path down the hill.  Please be careful as there might be some moving vehicles.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4098" name="Picture 2" descr="\\nmssan10\Workgroups\LP\DeptWork\Schools\Schools NWM\Images\Welcome guide\hill to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arrive at Hospital Square and see the statue of Earl Haig on his horse.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6146" name="Picture 2" descr="\\nmssan10\Workgroups\LP\DeptWork\Schools\Schools NWM\Images\Welcome guide\Hospital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53" y="17008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8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might meet a Visitor Experience Assistant who can answer our questions or help if we need it. They wear uniforms that look like this.</a:t>
            </a:r>
            <a:r>
              <a:rPr lang="en-GB" sz="2800" dirty="0"/>
              <a:t> </a:t>
            </a:r>
            <a:br>
              <a:rPr lang="en-GB" sz="2800" dirty="0"/>
            </a:b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8657"/>
            <a:ext cx="3888432" cy="35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59832" y="1124744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</a:rPr>
              <a:t>Visitor Experience Assistant</a:t>
            </a:r>
          </a:p>
        </p:txBody>
      </p:sp>
    </p:spTree>
    <p:extLst>
      <p:ext uri="{BB962C8B-B14F-4D97-AF65-F5344CB8AC3E}">
        <p14:creationId xmlns:p14="http://schemas.microsoft.com/office/powerpoint/2010/main" val="245111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When travelling around the National War Museum we might need to use the stairs or lift.</a:t>
            </a:r>
          </a:p>
        </p:txBody>
      </p:sp>
      <p:pic>
        <p:nvPicPr>
          <p:cNvPr id="17410" name="Picture 2" descr="\\nmssan10\Workgroups\LP\DeptWork\Schools\Schools NWM\Images\Welcome guide\l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nmssan10\Workgroups\LP\DeptWork\Schools\Schools NWM\Images\Welcome guide\st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46836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kern="0" dirty="0">
                <a:solidFill>
                  <a:schemeClr val="tx2"/>
                </a:solidFill>
              </a:rPr>
              <a:t>	 Stairs			     Lift</a:t>
            </a:r>
          </a:p>
        </p:txBody>
      </p:sp>
    </p:spTree>
    <p:extLst>
      <p:ext uri="{BB962C8B-B14F-4D97-AF65-F5344CB8AC3E}">
        <p14:creationId xmlns:p14="http://schemas.microsoft.com/office/powerpoint/2010/main" val="367134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Some people might find parts of the museum quite dark.</a:t>
            </a:r>
          </a:p>
        </p:txBody>
      </p:sp>
      <p:pic>
        <p:nvPicPr>
          <p:cNvPr id="9218" name="Picture 2" descr="\\nmssan10\Workgroups\LP\DeptWork\Schools\Schools NWM\Images\Welcome guide\low ligh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111810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nmssan10\Workgroups\LP\DeptWork\Schools\Schools NWM\Images\Welcome guide\low light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589240"/>
            <a:ext cx="8517632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be using these stairs. </a:t>
            </a:r>
          </a:p>
        </p:txBody>
      </p:sp>
      <p:pic>
        <p:nvPicPr>
          <p:cNvPr id="10242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29" y="1138436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7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01713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171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3" y="2958468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579447"/>
            <a:ext cx="8517632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Once we reach the top of the stairs we will leave our coats and bags here.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76" y="285657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1528929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1297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4311297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5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79447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then be able to enter the Wartime Life Room and start our workshop.</a:t>
            </a:r>
          </a:p>
        </p:txBody>
      </p:sp>
      <p:pic>
        <p:nvPicPr>
          <p:cNvPr id="15362" name="Picture 2" descr="\\nmssan10\Workgroups\LP\DeptWork\Schools\Schools NWM\Images\Welcome guide\Wartime Life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84213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2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949280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see lots of different objects in the room.</a:t>
            </a:r>
          </a:p>
        </p:txBody>
      </p:sp>
      <p:pic>
        <p:nvPicPr>
          <p:cNvPr id="16386" name="Picture 2" descr="\\nmssan10\Workgroups\LP\DeptWork\Schools\Schools NWM\Images\Welcome guide\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nmssan10\Workgroups\LP\DeptWork\Schools\Schools NWM\Images\Welcome guide\Children's she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nmssan10\Workgroups\LP\DeptWork\Schools\Schools NWM\Images\Welcome guide\H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271912" cy="24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1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4869"/>
            <a:ext cx="8496943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When it’s time to leave, we will collect our belongings and make our way back down the stairs. </a:t>
            </a:r>
          </a:p>
        </p:txBody>
      </p:sp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4" y="3789040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9" y="5085184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1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/>
            <a:r>
              <a:rPr lang="en-GB" sz="5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War Museum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2" y="3284983"/>
            <a:ext cx="5344088" cy="3562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pPr algn="l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are the toilets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the Museum.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655678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2" name="Picture 2" descr="\\nmssan10\Workgroups\LP\DeptWork\Schools\Schools NWM\Images\Welcome guide\Toilets in muse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8" y="1628801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We will exit the War Museum through this door. </a:t>
            </a:r>
          </a:p>
        </p:txBody>
      </p:sp>
      <p:pic>
        <p:nvPicPr>
          <p:cNvPr id="13314" name="Picture 2" descr="\\nmssan10\Workgroups\LP\DeptWork\Schools\Schools NWM\Images\Welcome guide\ex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2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We will be back at Hospital Square ready to leave the National War Museum.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16129" cy="40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9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76333" cy="403225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We can eat our lunch outside and borrow a picnic blanket to sit on. The corner of Hospital Square is a sheltered spot. </a:t>
            </a:r>
          </a:p>
        </p:txBody>
      </p:sp>
    </p:spTree>
    <p:extLst>
      <p:ext uri="{BB962C8B-B14F-4D97-AF65-F5344CB8AC3E}">
        <p14:creationId xmlns:p14="http://schemas.microsoft.com/office/powerpoint/2010/main" val="103998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12968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If we have any litter or recycling we can put it in the bins provided. </a:t>
            </a:r>
          </a:p>
        </p:txBody>
      </p:sp>
      <p:pic>
        <p:nvPicPr>
          <p:cNvPr id="18434" name="Picture 2" descr="\\nmssan10\Workgroups\LP\DeptWork\Schools\Schools NWM\Images\Welcome guide\b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9" y="1340768"/>
            <a:ext cx="5239951" cy="39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3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/>
              <a:t>We can </a:t>
            </a:r>
            <a:r>
              <a:rPr lang="en-GB" sz="2800" dirty="0">
                <a:hlinkClick r:id="rId2"/>
              </a:rPr>
              <a:t>plan our visit</a:t>
            </a:r>
            <a:r>
              <a:rPr lang="en-GB" sz="2800" dirty="0"/>
              <a:t> by using the museum website. We can explore the rest of the Castle during our day out. </a:t>
            </a: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19" y="2492896"/>
            <a:ext cx="53467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will leave the Castle 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>
                <a:solidFill>
                  <a:schemeClr val="tx1"/>
                </a:solidFill>
              </a:rPr>
              <a:t>We will go back to school. </a:t>
            </a: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Our topic 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WW1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WW2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374809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National War Museum is in Edinburgh Castle.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48" y="2565400"/>
            <a:ext cx="6277903" cy="4032250"/>
          </a:xfrm>
        </p:spPr>
      </p:pic>
    </p:spTree>
    <p:extLst>
      <p:ext uri="{BB962C8B-B14F-4D97-AF65-F5344CB8AC3E}">
        <p14:creationId xmlns:p14="http://schemas.microsoft.com/office/powerpoint/2010/main" val="19642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are visiting the National War Museum on</a:t>
            </a:r>
          </a:p>
          <a:p>
            <a:pPr marL="0" indent="0" algn="ctr">
              <a:buNone/>
            </a:pPr>
            <a:endParaRPr lang="en-GB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arrive at Edinburgh Castle and meet the Enabler running our workshop here, just to the left of the drawbridge. The Enabler will give us our tickets. 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2449213">
            <a:off x="4744564" y="3883479"/>
            <a:ext cx="1621083" cy="893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\\nmssan10\Workgroups\LP\DeptWork\Schools\Schools NWM\Images\Welcome guide\Castle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7" y="1700808"/>
            <a:ext cx="4730261" cy="35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 rot="21030889">
            <a:off x="1007024" y="3754134"/>
            <a:ext cx="2410540" cy="62990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Enablers wear this uniform. They will be introducing our session today.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6" y="2492896"/>
            <a:ext cx="33035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44676" y="5877272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</a:rPr>
              <a:t>Enabler</a:t>
            </a:r>
          </a:p>
        </p:txBody>
      </p:sp>
    </p:spTree>
    <p:extLst>
      <p:ext uri="{BB962C8B-B14F-4D97-AF65-F5344CB8AC3E}">
        <p14:creationId xmlns:p14="http://schemas.microsoft.com/office/powerpoint/2010/main" val="262347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Collection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Once we have our own individual ticket we will need to show them to the member of staff waiting here.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051" name="Picture 3" descr="\\nmssan10\Workgroups\LP\DeptWork\Schools\Schools NWM\Images\Welcome guide\ticket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0831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449213">
            <a:off x="4654109" y="3706246"/>
            <a:ext cx="2004346" cy="74869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159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Once we have shown our tickets to enter the castle we will need to make our way along this path to the National War Museum, led by an Enabler.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074" name="Picture 2" descr="\\nmssan10\Workgroups\LP\DeptWork\Schools\Schools NWM\Images\Welcome guide\first 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52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7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Sometimes it can be very busy so we need to make sure we stay with our adults.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5122" name="Picture 2" descr="\\nmssan10\Workgroups\LP\DeptWork\Schools\Schools NWM\Images\Welcome guide\busy 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92" y="1700808"/>
            <a:ext cx="5072112" cy="38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177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3af6e-f5a9-4978-bbe0-738ec86b3625" xsi:nil="true"/>
    <lcf76f155ced4ddcb4097134ff3c332f xmlns="fa0e4497-3b6e-46c5-ba7a-e649325168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6" ma:contentTypeDescription="Create a new document." ma:contentTypeScope="" ma:versionID="71e1c969d489498604db0054500fddfa">
  <xsd:schema xmlns:xsd="http://www.w3.org/2001/XMLSchema" xmlns:xs="http://www.w3.org/2001/XMLSchema" xmlns:p="http://schemas.microsoft.com/office/2006/metadata/properties" xmlns:ns2="fa0e4497-3b6e-46c5-ba7a-e6493251689d" xmlns:ns3="73d83fe1-b1d9-4c63-96e8-1376c7cbbf8c" xmlns:ns4="dd93af6e-f5a9-4978-bbe0-738ec86b3625" targetNamespace="http://schemas.microsoft.com/office/2006/metadata/properties" ma:root="true" ma:fieldsID="5b3164286d49c9ac3caf64c7aa146ed1" ns2:_="" ns3:_="" ns4:_="">
    <xsd:import namespace="fa0e4497-3b6e-46c5-ba7a-e6493251689d"/>
    <xsd:import namespace="73d83fe1-b1d9-4c63-96e8-1376c7cbbf8c"/>
    <xsd:import namespace="dd93af6e-f5a9-4978-bbe0-738ec86b3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425a57-0ff4-4ffb-a787-0f07631a8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af6e-f5a9-4978-bbe0-738ec86b36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c83ad0d-bd67-4540-b3f0-9ab69244e116}" ma:internalName="TaxCatchAll" ma:showField="CatchAllData" ma:web="73d83fe1-b1d9-4c63-96e8-1376c7cbb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5F5D-CFD2-47B5-BF5A-85337D9DD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528EE-FE1E-411E-AEF2-3935E346C47F}">
  <ds:schemaRefs>
    <ds:schemaRef ds:uri="http://schemas.microsoft.com/office/2006/metadata/properties"/>
    <ds:schemaRef ds:uri="http://schemas.microsoft.com/office/infopath/2007/PartnerControls"/>
    <ds:schemaRef ds:uri="dd93af6e-f5a9-4978-bbe0-738ec86b3625"/>
    <ds:schemaRef ds:uri="fa0e4497-3b6e-46c5-ba7a-e6493251689d"/>
  </ds:schemaRefs>
</ds:datastoreItem>
</file>

<file path=customXml/itemProps3.xml><?xml version="1.0" encoding="utf-8"?>
<ds:datastoreItem xmlns:ds="http://schemas.openxmlformats.org/officeDocument/2006/customXml" ds:itemID="{7F1AD1A0-534C-41FA-A0C3-7617B9F7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4497-3b6e-46c5-ba7a-e6493251689d"/>
    <ds:schemaRef ds:uri="73d83fe1-b1d9-4c63-96e8-1376c7cbbf8c"/>
    <ds:schemaRef ds:uri="dd93af6e-f5a9-4978-bbe0-738ec86b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545</TotalTime>
  <Words>558</Words>
  <Application>Microsoft Office PowerPoint</Application>
  <PresentationFormat>On-screen Show (4:3)</PresentationFormat>
  <Paragraphs>52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</vt:lpstr>
      <vt:lpstr>Blue Top Slide</vt:lpstr>
      <vt:lpstr>Teachers This guide is for a workshop at the National War Museum. You can edit and adapt to use with your class. </vt:lpstr>
      <vt:lpstr>We are going to the National War Museum</vt:lpstr>
      <vt:lpstr>The National War Museum is in Edinburgh Castle.</vt:lpstr>
      <vt:lpstr>PowerPoint Presentation</vt:lpstr>
      <vt:lpstr>Castle Entrance</vt:lpstr>
      <vt:lpstr>Enablers wear this uniform. They will be introducing our session today.</vt:lpstr>
      <vt:lpstr>Ticket Collection</vt:lpstr>
      <vt:lpstr>Travelling to the National War Museum</vt:lpstr>
      <vt:lpstr>Travelling to the National War Museum</vt:lpstr>
      <vt:lpstr>Travelling to the National War Museum</vt:lpstr>
      <vt:lpstr>Travelling to the National War Museum</vt:lpstr>
      <vt:lpstr>We might meet a Visitor Experience Assistant who can answer our questions or help if we need it. They wear uniforms that look like this.  </vt:lpstr>
      <vt:lpstr>When travelling around the National War Museum we might need to use the stairs or lift.</vt:lpstr>
      <vt:lpstr>Some people might find parts of the museum quite dark.</vt:lpstr>
      <vt:lpstr>We will be using these stairs. </vt:lpstr>
      <vt:lpstr>Once we reach the top of the stairs we will leave our coats and bags here.</vt:lpstr>
      <vt:lpstr>We will then be able to enter the Wartime Life Room and start our workshop.</vt:lpstr>
      <vt:lpstr>We will see lots of different objects in the room.</vt:lpstr>
      <vt:lpstr>When it’s time to leave, we will collect our belongings and make our way back down the stairs. </vt:lpstr>
      <vt:lpstr>These are the toilets at the Museum. </vt:lpstr>
      <vt:lpstr>We will exit the War Museum through this door. </vt:lpstr>
      <vt:lpstr>We will be back at Hospital Square ready to leave the National War Museum. </vt:lpstr>
      <vt:lpstr>We can eat our lunch outside and borrow a picnic blanket to sit on. The corner of Hospital Square is a sheltered spot. </vt:lpstr>
      <vt:lpstr>If we have any litter or recycling we can put it in the bins provided. </vt:lpstr>
      <vt:lpstr>PowerPoint Presentation</vt:lpstr>
      <vt:lpstr>We will leave the Castle at</vt:lpstr>
      <vt:lpstr>Our topic is 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Lucy Neville</cp:lastModifiedBy>
  <cp:revision>113</cp:revision>
  <dcterms:created xsi:type="dcterms:W3CDTF">2016-12-07T15:32:26Z</dcterms:created>
  <dcterms:modified xsi:type="dcterms:W3CDTF">2023-04-25T09:47:46Z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  <property fmtid="{D5CDD505-2E9C-101B-9397-08002B2CF9AE}" pid="3" name="MediaServiceImageTags">
    <vt:lpwstr/>
  </property>
</Properties>
</file>